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47"/>
  </p:notesMasterIdLst>
  <p:sldIdLst>
    <p:sldId id="1191" r:id="rId3"/>
    <p:sldId id="1225" r:id="rId4"/>
    <p:sldId id="1227" r:id="rId5"/>
    <p:sldId id="1228" r:id="rId6"/>
    <p:sldId id="1272" r:id="rId7"/>
    <p:sldId id="1229" r:id="rId8"/>
    <p:sldId id="1230" r:id="rId9"/>
    <p:sldId id="1292" r:id="rId10"/>
    <p:sldId id="1293" r:id="rId11"/>
    <p:sldId id="1294" r:id="rId12"/>
    <p:sldId id="1295" r:id="rId13"/>
    <p:sldId id="1296" r:id="rId14"/>
    <p:sldId id="1297" r:id="rId15"/>
    <p:sldId id="1298" r:id="rId16"/>
    <p:sldId id="1299" r:id="rId17"/>
    <p:sldId id="1300" r:id="rId18"/>
    <p:sldId id="1301" r:id="rId19"/>
    <p:sldId id="1302" r:id="rId20"/>
    <p:sldId id="1233" r:id="rId21"/>
    <p:sldId id="1259" r:id="rId22"/>
    <p:sldId id="1231" r:id="rId23"/>
    <p:sldId id="1260" r:id="rId24"/>
    <p:sldId id="1303" r:id="rId25"/>
    <p:sldId id="1261" r:id="rId26"/>
    <p:sldId id="1262" r:id="rId27"/>
    <p:sldId id="1263" r:id="rId28"/>
    <p:sldId id="1264" r:id="rId29"/>
    <p:sldId id="1234" r:id="rId30"/>
    <p:sldId id="1238" r:id="rId31"/>
    <p:sldId id="1245" r:id="rId32"/>
    <p:sldId id="1244" r:id="rId33"/>
    <p:sldId id="1241" r:id="rId34"/>
    <p:sldId id="1242" r:id="rId35"/>
    <p:sldId id="1243" r:id="rId36"/>
    <p:sldId id="1246" r:id="rId37"/>
    <p:sldId id="1249" r:id="rId38"/>
    <p:sldId id="1250" r:id="rId39"/>
    <p:sldId id="1252" r:id="rId40"/>
    <p:sldId id="1253" r:id="rId41"/>
    <p:sldId id="1254" r:id="rId42"/>
    <p:sldId id="1284" r:id="rId43"/>
    <p:sldId id="1285" r:id="rId44"/>
    <p:sldId id="1286" r:id="rId45"/>
    <p:sldId id="12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20"/>
    <p:restoredTop sz="96327"/>
  </p:normalViewPr>
  <p:slideViewPr>
    <p:cSldViewPr snapToGrid="0" snapToObjects="1" showGuides="1">
      <p:cViewPr varScale="1">
        <p:scale>
          <a:sx n="66" d="100"/>
          <a:sy n="66" d="100"/>
        </p:scale>
        <p:origin x="153" y="45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57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1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0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41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50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3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3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86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37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1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146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949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428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74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69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78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490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985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60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75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718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55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076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971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7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6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893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59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2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1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15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97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11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225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86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618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66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3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3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35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8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FE3D221-D37B-6E43-BD5C-9D85D700EE88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23ACA7E-7391-D44A-806F-75B7293D7DA7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3749D51-CECB-9D44-B018-F266EF41FC5F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49FB44A-FC51-6244-B19F-B77DE67800A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Box 3">
            <a:extLst>
              <a:ext uri="{FF2B5EF4-FFF2-40B4-BE49-F238E27FC236}">
                <a16:creationId xmlns:a16="http://schemas.microsoft.com/office/drawing/2014/main" id="{54D4CD9F-2B44-4E41-8C1C-698D78A3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FE5F7E-81B8-0042-A839-1B9EEAE596EE}"/>
              </a:ext>
            </a:extLst>
          </p:cNvPr>
          <p:cNvGrpSpPr/>
          <p:nvPr/>
        </p:nvGrpSpPr>
        <p:grpSpPr>
          <a:xfrm>
            <a:off x="6514034" y="5634994"/>
            <a:ext cx="5187639" cy="1034693"/>
            <a:chOff x="4625273" y="5620004"/>
            <a:chExt cx="5187639" cy="10346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FA9DB6-36A1-8443-BC46-7E2E5C2CA3C9}"/>
                </a:ext>
              </a:extLst>
            </p:cNvPr>
            <p:cNvSpPr/>
            <p:nvPr/>
          </p:nvSpPr>
          <p:spPr>
            <a:xfrm>
              <a:off x="4661941" y="5696262"/>
              <a:ext cx="5066675" cy="92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 Box 3">
              <a:extLst>
                <a:ext uri="{FF2B5EF4-FFF2-40B4-BE49-F238E27FC236}">
                  <a16:creationId xmlns:a16="http://schemas.microsoft.com/office/drawing/2014/main" id="{350582EB-9CCF-9849-A56A-C61F6B12D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4947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D(v) = min ( D(v),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x,v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min(2, 1+2) = 2 </a:t>
              </a:r>
            </a:p>
          </p:txBody>
        </p:sp>
        <p:sp>
          <p:nvSpPr>
            <p:cNvPr id="165" name="Text Box 3">
              <a:extLst>
                <a:ext uri="{FF2B5EF4-FFF2-40B4-BE49-F238E27FC236}">
                  <a16:creationId xmlns:a16="http://schemas.microsoft.com/office/drawing/2014/main" id="{6D23D369-4A04-F94C-80EB-D2103B64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x,w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(5, 1+3) = 4 </a:t>
              </a:r>
            </a:p>
          </p:txBody>
        </p:sp>
        <p:sp>
          <p:nvSpPr>
            <p:cNvPr id="166" name="Text Box 3">
              <a:extLst>
                <a:ext uri="{FF2B5EF4-FFF2-40B4-BE49-F238E27FC236}">
                  <a16:creationId xmlns:a16="http://schemas.microsoft.com/office/drawing/2014/main" id="{9A053085-7294-F842-BE4A-5164EBA43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777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D(y) = min ( D(y),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x,y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min(inf,1+1) = 2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4041-E2D0-984B-A342-59B7AC5550DB}"/>
              </a:ext>
            </a:extLst>
          </p:cNvPr>
          <p:cNvGrpSpPr/>
          <p:nvPr/>
        </p:nvGrpSpPr>
        <p:grpSpPr>
          <a:xfrm>
            <a:off x="11325192" y="5891134"/>
            <a:ext cx="706683" cy="802632"/>
            <a:chOff x="11325192" y="5891134"/>
            <a:chExt cx="706683" cy="802632"/>
          </a:xfrm>
        </p:grpSpPr>
        <p:pic>
          <p:nvPicPr>
            <p:cNvPr id="8" name="Picture 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A37D52F4-FDE5-2845-8949-5A1C24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168" name="Picture 16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CE04A19A-A505-8C4A-BBEB-B8773FAC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9">
            <a:extLst>
              <a:ext uri="{FF2B5EF4-FFF2-40B4-BE49-F238E27FC236}">
                <a16:creationId xmlns:a16="http://schemas.microsoft.com/office/drawing/2014/main" id="{65B395D1-ACAF-AB4A-A53B-728973E1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4285" y="2301914"/>
            <a:ext cx="378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∞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1" name="Text Box 8">
            <a:extLst>
              <a:ext uri="{FF2B5EF4-FFF2-40B4-BE49-F238E27FC236}">
                <a16:creationId xmlns:a16="http://schemas.microsoft.com/office/drawing/2014/main" id="{C4F3D1DE-8C63-AD4B-B1C0-FE339DA1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722" y="2260378"/>
            <a:ext cx="5261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2,x</a:t>
            </a:r>
          </a:p>
        </p:txBody>
      </p:sp>
      <p:sp>
        <p:nvSpPr>
          <p:cNvPr id="117" name="Text Box 6">
            <a:extLst>
              <a:ext uri="{FF2B5EF4-FFF2-40B4-BE49-F238E27FC236}">
                <a16:creationId xmlns:a16="http://schemas.microsoft.com/office/drawing/2014/main" id="{C9401439-4F9A-5245-B5D8-98F93D2D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247" y="2271953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</p:txBody>
      </p:sp>
      <p:sp>
        <p:nvSpPr>
          <p:cNvPr id="118" name="Text Box 5">
            <a:extLst>
              <a:ext uri="{FF2B5EF4-FFF2-40B4-BE49-F238E27FC236}">
                <a16:creationId xmlns:a16="http://schemas.microsoft.com/office/drawing/2014/main" id="{05199638-1656-3440-8601-484D6E8D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633" y="2255616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2,u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2DFC02-823F-0242-A6A7-87C32B9FF392}"/>
              </a:ext>
            </a:extLst>
          </p:cNvPr>
          <p:cNvGrpSpPr/>
          <p:nvPr/>
        </p:nvGrpSpPr>
        <p:grpSpPr>
          <a:xfrm>
            <a:off x="3117557" y="1351723"/>
            <a:ext cx="5481203" cy="1572238"/>
            <a:chOff x="-1091379" y="187714"/>
            <a:chExt cx="5481203" cy="1572238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EFA519F-FE06-0A48-8A17-DA293779C4C4}"/>
                </a:ext>
              </a:extLst>
            </p:cNvPr>
            <p:cNvSpPr/>
            <p:nvPr/>
          </p:nvSpPr>
          <p:spPr>
            <a:xfrm>
              <a:off x="4024279" y="187714"/>
              <a:ext cx="365545" cy="33667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8090F2C-8033-B647-B950-11726A728ED6}"/>
                </a:ext>
              </a:extLst>
            </p:cNvPr>
            <p:cNvCxnSpPr>
              <a:cxnSpLocks/>
              <a:stCxn id="206" idx="2"/>
              <a:endCxn id="208" idx="6"/>
            </p:cNvCxnSpPr>
            <p:nvPr/>
          </p:nvCxnSpPr>
          <p:spPr>
            <a:xfrm flipH="1">
              <a:off x="-789162" y="356054"/>
              <a:ext cx="4813441" cy="125613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5FE25E1-AB82-7F4C-9E98-117B763167D9}"/>
                </a:ext>
              </a:extLst>
            </p:cNvPr>
            <p:cNvSpPr/>
            <p:nvPr/>
          </p:nvSpPr>
          <p:spPr>
            <a:xfrm>
              <a:off x="-1091379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DC1F592-D3EA-B141-B522-4F04B922D235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4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B4A4D5E-EA3A-C342-BD4B-5D42FD84497D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C4666A-0739-D747-9911-F956173AF6C0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2FD13B-449B-A542-8297-BC85BC14FEA0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01580FF-6C15-794F-AB65-D39811DB8230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sp>
        <p:nvSpPr>
          <p:cNvPr id="119" name="Text Box 3">
            <a:extLst>
              <a:ext uri="{FF2B5EF4-FFF2-40B4-BE49-F238E27FC236}">
                <a16:creationId xmlns:a16="http://schemas.microsoft.com/office/drawing/2014/main" id="{8F59C2A4-0007-4F40-B4AB-15442E39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398422E-1EB1-DC4A-944E-B1DAB402E4DD}"/>
              </a:ext>
            </a:extLst>
          </p:cNvPr>
          <p:cNvGrpSpPr/>
          <p:nvPr/>
        </p:nvGrpSpPr>
        <p:grpSpPr>
          <a:xfrm>
            <a:off x="6497409" y="5402237"/>
            <a:ext cx="5187639" cy="1034693"/>
            <a:chOff x="4625273" y="5620004"/>
            <a:chExt cx="5187639" cy="103469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601628C-73DE-794F-B777-3EE0738C013A}"/>
                </a:ext>
              </a:extLst>
            </p:cNvPr>
            <p:cNvSpPr/>
            <p:nvPr/>
          </p:nvSpPr>
          <p:spPr>
            <a:xfrm>
              <a:off x="4661941" y="5934396"/>
              <a:ext cx="5066675" cy="6912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Text Box 3">
              <a:extLst>
                <a:ext uri="{FF2B5EF4-FFF2-40B4-BE49-F238E27FC236}">
                  <a16:creationId xmlns:a16="http://schemas.microsoft.com/office/drawing/2014/main" id="{1244B68D-FA8E-C74C-924A-A43B38E7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4" name="Text Box 3">
              <a:extLst>
                <a:ext uri="{FF2B5EF4-FFF2-40B4-BE49-F238E27FC236}">
                  <a16:creationId xmlns:a16="http://schemas.microsoft.com/office/drawing/2014/main" id="{A1525B23-46ED-3A4C-BC35-A13418697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D(y)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x,w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2+1) = 3 </a:t>
              </a:r>
            </a:p>
          </p:txBody>
        </p:sp>
        <p:sp>
          <p:nvSpPr>
            <p:cNvPr id="215" name="Text Box 3">
              <a:extLst>
                <a:ext uri="{FF2B5EF4-FFF2-40B4-BE49-F238E27FC236}">
                  <a16:creationId xmlns:a16="http://schemas.microsoft.com/office/drawing/2014/main" id="{BFB54203-76D7-E14F-8811-A49D9AAE5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437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D(y)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y,x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min(inf,2+2) = 4  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C32DC86-6E33-9543-9C89-8F3F1B0CEF86}"/>
              </a:ext>
            </a:extLst>
          </p:cNvPr>
          <p:cNvGrpSpPr/>
          <p:nvPr/>
        </p:nvGrpSpPr>
        <p:grpSpPr>
          <a:xfrm>
            <a:off x="11325192" y="5675005"/>
            <a:ext cx="706683" cy="802632"/>
            <a:chOff x="11325192" y="5891134"/>
            <a:chExt cx="706683" cy="802632"/>
          </a:xfrm>
        </p:grpSpPr>
        <p:pic>
          <p:nvPicPr>
            <p:cNvPr id="217" name="Picture 216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925DA252-1100-254E-886E-E31054C9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218" name="Picture 21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01C56154-A60F-024F-BBFB-A6C93EE3F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49870A5-9F71-CB43-8128-DFD8B0AA58C1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30957-A0D6-EA4C-B6BF-820C3230276D}"/>
              </a:ext>
            </a:extLst>
          </p:cNvPr>
          <p:cNvGrpSpPr/>
          <p:nvPr/>
        </p:nvGrpSpPr>
        <p:grpSpPr>
          <a:xfrm>
            <a:off x="3109189" y="1355510"/>
            <a:ext cx="1542110" cy="1873826"/>
            <a:chOff x="3109189" y="1355510"/>
            <a:chExt cx="1542110" cy="1873826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015F7C7-310D-FD46-9C9C-A1683A72BDDD}"/>
                </a:ext>
              </a:extLst>
            </p:cNvPr>
            <p:cNvSpPr/>
            <p:nvPr/>
          </p:nvSpPr>
          <p:spPr>
            <a:xfrm>
              <a:off x="4336203" y="135551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B6EBC2E-EA66-0348-8BB3-7224B5E190A1}"/>
                </a:ext>
              </a:extLst>
            </p:cNvPr>
            <p:cNvCxnSpPr>
              <a:cxnSpLocks/>
              <a:stCxn id="207" idx="2"/>
              <a:endCxn id="219" idx="6"/>
            </p:cNvCxnSpPr>
            <p:nvPr/>
          </p:nvCxnSpPr>
          <p:spPr>
            <a:xfrm flipH="1">
              <a:off x="3411406" y="1503276"/>
              <a:ext cx="924797" cy="157829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32FBA-D726-A343-8DEE-BA9A2943F951}"/>
                </a:ext>
              </a:extLst>
            </p:cNvPr>
            <p:cNvSpPr/>
            <p:nvPr/>
          </p:nvSpPr>
          <p:spPr>
            <a:xfrm>
              <a:off x="3109189" y="2933804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2E9057B-6B98-BE42-AE62-4832BA11F8FB}"/>
              </a:ext>
            </a:extLst>
          </p:cNvPr>
          <p:cNvCxnSpPr>
            <a:cxnSpLocks/>
          </p:cNvCxnSpPr>
          <p:nvPr/>
        </p:nvCxnSpPr>
        <p:spPr>
          <a:xfrm flipV="1">
            <a:off x="1137745" y="5040040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BE35B4C-1AED-A841-AF80-60F24BC61CA4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1E4B38D-7546-F94C-8A43-DBD52AA7A376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39AB7A4-25A9-1A45-A7AC-64A8E69B1628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05BCE45-1F78-4A42-83C7-96D7950CC9C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CD703E57-0A32-2F40-B813-84CEA4FC5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F68506E-3C2C-FA41-9AFF-AC306C688A51}"/>
              </a:ext>
            </a:extLst>
          </p:cNvPr>
          <p:cNvGrpSpPr/>
          <p:nvPr/>
        </p:nvGrpSpPr>
        <p:grpSpPr>
          <a:xfrm>
            <a:off x="6497409" y="5402237"/>
            <a:ext cx="5183535" cy="749181"/>
            <a:chOff x="4625273" y="5620004"/>
            <a:chExt cx="5183535" cy="749181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78CF965-1E51-204E-87C1-40BC5F8B1953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A0BD265B-56BC-C648-9DAB-18969CF60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2" name="Text Box 3">
              <a:extLst>
                <a:ext uri="{FF2B5EF4-FFF2-40B4-BE49-F238E27FC236}">
                  <a16:creationId xmlns:a16="http://schemas.microsoft.com/office/drawing/2014/main" id="{E3E25232-20F1-B64B-98A3-BB2E6B5A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35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D(v)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v,w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(3, 2+3) = 3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B03B215-D4F4-B240-9C4C-7FD543D4FF60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1EBFD0-D4AD-9247-9D77-B94D622E1FAA}"/>
              </a:ext>
            </a:extLst>
          </p:cNvPr>
          <p:cNvGrpSpPr/>
          <p:nvPr/>
        </p:nvGrpSpPr>
        <p:grpSpPr>
          <a:xfrm>
            <a:off x="3082834" y="1345224"/>
            <a:ext cx="2890824" cy="2192195"/>
            <a:chOff x="1559224" y="-432243"/>
            <a:chExt cx="2890824" cy="219219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6423EF-63DD-3343-9662-5B2931DA7273}"/>
                </a:ext>
              </a:extLst>
            </p:cNvPr>
            <p:cNvSpPr/>
            <p:nvPr/>
          </p:nvSpPr>
          <p:spPr>
            <a:xfrm>
              <a:off x="4134952" y="-432243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5760C0E-983E-B441-806E-22BCF64E7382}"/>
                </a:ext>
              </a:extLst>
            </p:cNvPr>
            <p:cNvCxnSpPr>
              <a:cxnSpLocks/>
              <a:stCxn id="216" idx="2"/>
              <a:endCxn id="223" idx="6"/>
            </p:cNvCxnSpPr>
            <p:nvPr/>
          </p:nvCxnSpPr>
          <p:spPr>
            <a:xfrm flipH="1">
              <a:off x="1861441" y="-284477"/>
              <a:ext cx="2273511" cy="189666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D5E27BC-D759-D946-87D8-DD12082603F9}"/>
                </a:ext>
              </a:extLst>
            </p:cNvPr>
            <p:cNvSpPr/>
            <p:nvPr/>
          </p:nvSpPr>
          <p:spPr>
            <a:xfrm>
              <a:off x="1559224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983EAC5-E137-B845-8167-8FF621B46BC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7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D55AC0E-D2D6-F941-9AA6-9306F9726C0A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F79124-CB88-0245-A13C-A9F8EF8B54A5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62265B-7333-144C-975B-222F0D3A4281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9ED63E9-B922-974A-A009-C20182AD3D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6F3DAD70-4F0A-6440-969F-3CCEA1CA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AB668A7-AFC7-C746-8D74-2C3BEE2C0C90}"/>
              </a:ext>
            </a:extLst>
          </p:cNvPr>
          <p:cNvGrpSpPr/>
          <p:nvPr/>
        </p:nvGrpSpPr>
        <p:grpSpPr>
          <a:xfrm>
            <a:off x="6497409" y="5402237"/>
            <a:ext cx="5103343" cy="749181"/>
            <a:chOff x="4625273" y="5620004"/>
            <a:chExt cx="5103343" cy="74918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5C3332E-25DC-5548-B18A-0DFEE9ABA6BC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Text Box 3">
              <a:extLst>
                <a:ext uri="{FF2B5EF4-FFF2-40B4-BE49-F238E27FC236}">
                  <a16:creationId xmlns:a16="http://schemas.microsoft.com/office/drawing/2014/main" id="{66CA504C-894E-9D46-958C-24EC91FC6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818E7B6F-01C5-BD4D-81E3-08541D884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0889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D(w)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w,z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3+5) = 4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41F1CF94-F7B7-9947-B9CB-42D5664FC48B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203BF5-54E3-A247-B525-DAD7C3FFFA30}"/>
              </a:ext>
            </a:extLst>
          </p:cNvPr>
          <p:cNvGrpSpPr/>
          <p:nvPr/>
        </p:nvGrpSpPr>
        <p:grpSpPr>
          <a:xfrm>
            <a:off x="3084763" y="1369564"/>
            <a:ext cx="6736985" cy="2493877"/>
            <a:chOff x="-2329870" y="-444558"/>
            <a:chExt cx="6736985" cy="2493877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C7C9367-2990-6D43-A15C-2F5B4E8649C4}"/>
                </a:ext>
              </a:extLst>
            </p:cNvPr>
            <p:cNvSpPr/>
            <p:nvPr/>
          </p:nvSpPr>
          <p:spPr>
            <a:xfrm>
              <a:off x="4092019" y="-444558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11A43D7-7771-3E49-94AA-7FB8202B3A43}"/>
                </a:ext>
              </a:extLst>
            </p:cNvPr>
            <p:cNvCxnSpPr>
              <a:cxnSpLocks/>
              <a:stCxn id="223" idx="2"/>
              <a:endCxn id="226" idx="6"/>
            </p:cNvCxnSpPr>
            <p:nvPr/>
          </p:nvCxnSpPr>
          <p:spPr>
            <a:xfrm flipH="1">
              <a:off x="-2027653" y="-296792"/>
              <a:ext cx="6119672" cy="219834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8F40879-FE48-7941-9529-6385E99DA5B8}"/>
                </a:ext>
              </a:extLst>
            </p:cNvPr>
            <p:cNvSpPr/>
            <p:nvPr/>
          </p:nvSpPr>
          <p:spPr>
            <a:xfrm>
              <a:off x="-2329870" y="1753787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F0B2969-0D91-644B-9FF5-3BB4F0D073E4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ABE8C73-6B5D-7F4B-AA15-26746F00DEF9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sp>
        <p:nvSpPr>
          <p:cNvPr id="165" name="Text Box 3">
            <a:extLst>
              <a:ext uri="{FF2B5EF4-FFF2-40B4-BE49-F238E27FC236}">
                <a16:creationId xmlns:a16="http://schemas.microsoft.com/office/drawing/2014/main" id="{DDAD2418-A8D1-1A4C-9685-0ABBFA89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502BE32-581E-614C-8C19-401954352B2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BAAF5DE-5EBE-1D41-BC0E-9C07EB3F9FC5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4237238" y="1377591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4666129" y="2789499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5617182" y="3300714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4777246" y="2268639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6452488" y="22339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6715788" y="2822294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3">
            <a:extLst>
              <a:ext uri="{FF2B5EF4-FFF2-40B4-BE49-F238E27FC236}">
                <a16:creationId xmlns:a16="http://schemas.microsoft.com/office/drawing/2014/main" id="{CAD83B90-6A61-424F-807D-7507674811C5}"/>
              </a:ext>
            </a:extLst>
          </p:cNvPr>
          <p:cNvGrpSpPr>
            <a:grpSpLocks/>
          </p:cNvGrpSpPr>
          <p:nvPr/>
        </p:nvGrpSpPr>
        <p:grpSpPr bwMode="auto">
          <a:xfrm>
            <a:off x="1182356" y="4594769"/>
            <a:ext cx="3244850" cy="1500187"/>
            <a:chOff x="1385" y="1283"/>
            <a:chExt cx="2044" cy="945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id="{D55BBFC2-7A7F-8B48-AC36-5E367A01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Oval 5">
              <a:extLst>
                <a:ext uri="{FF2B5EF4-FFF2-40B4-BE49-F238E27FC236}">
                  <a16:creationId xmlns:a16="http://schemas.microsoft.com/office/drawing/2014/main" id="{D1E533AD-8D87-7A4B-8A7E-E763008F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Line 6">
              <a:extLst>
                <a:ext uri="{FF2B5EF4-FFF2-40B4-BE49-F238E27FC236}">
                  <a16:creationId xmlns:a16="http://schemas.microsoft.com/office/drawing/2014/main" id="{8393A25C-8E73-3945-96CC-27CA319F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Line 7">
              <a:extLst>
                <a:ext uri="{FF2B5EF4-FFF2-40B4-BE49-F238E27FC236}">
                  <a16:creationId xmlns:a16="http://schemas.microsoft.com/office/drawing/2014/main" id="{00CB3848-99BB-D84B-AFA1-D2A4079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Rectangle 8">
              <a:extLst>
                <a:ext uri="{FF2B5EF4-FFF2-40B4-BE49-F238E27FC236}">
                  <a16:creationId xmlns:a16="http://schemas.microsoft.com/office/drawing/2014/main" id="{D86D7FD3-F350-4745-AAE8-4DC4DEC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Oval 9">
              <a:extLst>
                <a:ext uri="{FF2B5EF4-FFF2-40B4-BE49-F238E27FC236}">
                  <a16:creationId xmlns:a16="http://schemas.microsoft.com/office/drawing/2014/main" id="{9A82BFE7-2A38-894C-A32D-46DEDFCA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1" name="Oval 10">
              <a:extLst>
                <a:ext uri="{FF2B5EF4-FFF2-40B4-BE49-F238E27FC236}">
                  <a16:creationId xmlns:a16="http://schemas.microsoft.com/office/drawing/2014/main" id="{AA854307-5377-8A41-9AEB-75CD5A87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1">
              <a:extLst>
                <a:ext uri="{FF2B5EF4-FFF2-40B4-BE49-F238E27FC236}">
                  <a16:creationId xmlns:a16="http://schemas.microsoft.com/office/drawing/2014/main" id="{9FA810B5-81B4-AB4E-9CB4-8AB6FC42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12">
              <a:extLst>
                <a:ext uri="{FF2B5EF4-FFF2-40B4-BE49-F238E27FC236}">
                  <a16:creationId xmlns:a16="http://schemas.microsoft.com/office/drawing/2014/main" id="{1F897DDB-A59F-8A49-AA62-3734F23BB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Rectangle 13">
              <a:extLst>
                <a:ext uri="{FF2B5EF4-FFF2-40B4-BE49-F238E27FC236}">
                  <a16:creationId xmlns:a16="http://schemas.microsoft.com/office/drawing/2014/main" id="{109513FF-1C63-234A-9B1E-75D62A42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Oval 14">
              <a:extLst>
                <a:ext uri="{FF2B5EF4-FFF2-40B4-BE49-F238E27FC236}">
                  <a16:creationId xmlns:a16="http://schemas.microsoft.com/office/drawing/2014/main" id="{30EA6A56-1EC2-C342-B322-0BD69F6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4" name="Oval 15">
              <a:extLst>
                <a:ext uri="{FF2B5EF4-FFF2-40B4-BE49-F238E27FC236}">
                  <a16:creationId xmlns:a16="http://schemas.microsoft.com/office/drawing/2014/main" id="{91BAA6D5-E6E6-3F47-BA4B-0311E0711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5" name="Line 16">
              <a:extLst>
                <a:ext uri="{FF2B5EF4-FFF2-40B4-BE49-F238E27FC236}">
                  <a16:creationId xmlns:a16="http://schemas.microsoft.com/office/drawing/2014/main" id="{A8F35EF4-8155-D144-9887-2394E21F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17">
              <a:extLst>
                <a:ext uri="{FF2B5EF4-FFF2-40B4-BE49-F238E27FC236}">
                  <a16:creationId xmlns:a16="http://schemas.microsoft.com/office/drawing/2014/main" id="{C0FFA446-EED0-654F-8B59-830BB7BE9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8C6FDE51-7923-3B44-830E-2DB78079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8" name="Oval 19">
              <a:extLst>
                <a:ext uri="{FF2B5EF4-FFF2-40B4-BE49-F238E27FC236}">
                  <a16:creationId xmlns:a16="http://schemas.microsoft.com/office/drawing/2014/main" id="{48735EAA-D015-2749-B8E6-A932F1A8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Oval 20">
              <a:extLst>
                <a:ext uri="{FF2B5EF4-FFF2-40B4-BE49-F238E27FC236}">
                  <a16:creationId xmlns:a16="http://schemas.microsoft.com/office/drawing/2014/main" id="{2C0D7CB9-B6B7-7F48-A7C9-A5362FCF3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7" name="Line 21">
              <a:extLst>
                <a:ext uri="{FF2B5EF4-FFF2-40B4-BE49-F238E27FC236}">
                  <a16:creationId xmlns:a16="http://schemas.microsoft.com/office/drawing/2014/main" id="{5710184A-753A-EF4E-A1BA-C728CC0A0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Line 22">
              <a:extLst>
                <a:ext uri="{FF2B5EF4-FFF2-40B4-BE49-F238E27FC236}">
                  <a16:creationId xmlns:a16="http://schemas.microsoft.com/office/drawing/2014/main" id="{77D8EC50-7DE6-D947-804E-5FF59E34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9" name="Rectangle 23">
              <a:extLst>
                <a:ext uri="{FF2B5EF4-FFF2-40B4-BE49-F238E27FC236}">
                  <a16:creationId xmlns:a16="http://schemas.microsoft.com/office/drawing/2014/main" id="{640A0C04-CA0A-D44B-AE10-2BB26102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Oval 24">
              <a:extLst>
                <a:ext uri="{FF2B5EF4-FFF2-40B4-BE49-F238E27FC236}">
                  <a16:creationId xmlns:a16="http://schemas.microsoft.com/office/drawing/2014/main" id="{3DBD615F-4385-7F48-84F4-A38AEA1D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1" name="Oval 25">
              <a:extLst>
                <a:ext uri="{FF2B5EF4-FFF2-40B4-BE49-F238E27FC236}">
                  <a16:creationId xmlns:a16="http://schemas.microsoft.com/office/drawing/2014/main" id="{5EAEA945-6C71-7244-8444-F5DE78D3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2" name="Line 26">
              <a:extLst>
                <a:ext uri="{FF2B5EF4-FFF2-40B4-BE49-F238E27FC236}">
                  <a16:creationId xmlns:a16="http://schemas.microsoft.com/office/drawing/2014/main" id="{B239EFA1-CE87-FA45-AECE-0A1D04B2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3" name="Line 27">
              <a:extLst>
                <a:ext uri="{FF2B5EF4-FFF2-40B4-BE49-F238E27FC236}">
                  <a16:creationId xmlns:a16="http://schemas.microsoft.com/office/drawing/2014/main" id="{F57F8B7F-1DEE-0646-944B-3627E0503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Rectangle 28">
              <a:extLst>
                <a:ext uri="{FF2B5EF4-FFF2-40B4-BE49-F238E27FC236}">
                  <a16:creationId xmlns:a16="http://schemas.microsoft.com/office/drawing/2014/main" id="{48E9AA69-2A64-F44B-AF24-4B58BF3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Oval 29">
              <a:extLst>
                <a:ext uri="{FF2B5EF4-FFF2-40B4-BE49-F238E27FC236}">
                  <a16:creationId xmlns:a16="http://schemas.microsoft.com/office/drawing/2014/main" id="{DB57CF03-5C7F-7446-BFCA-6885962A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Oval 30">
              <a:extLst>
                <a:ext uri="{FF2B5EF4-FFF2-40B4-BE49-F238E27FC236}">
                  <a16:creationId xmlns:a16="http://schemas.microsoft.com/office/drawing/2014/main" id="{57E7565D-361A-0649-83E3-41C966CE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7" name="Line 31">
              <a:extLst>
                <a:ext uri="{FF2B5EF4-FFF2-40B4-BE49-F238E27FC236}">
                  <a16:creationId xmlns:a16="http://schemas.microsoft.com/office/drawing/2014/main" id="{7307AAD6-1B7B-3E4C-AD3F-1CB98C24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Line 32">
              <a:extLst>
                <a:ext uri="{FF2B5EF4-FFF2-40B4-BE49-F238E27FC236}">
                  <a16:creationId xmlns:a16="http://schemas.microsoft.com/office/drawing/2014/main" id="{85AADD66-C3FE-324C-91AE-0057BDCF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9" name="Rectangle 33">
              <a:extLst>
                <a:ext uri="{FF2B5EF4-FFF2-40B4-BE49-F238E27FC236}">
                  <a16:creationId xmlns:a16="http://schemas.microsoft.com/office/drawing/2014/main" id="{8FC4E749-70CE-3946-A306-97D91D35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Oval 34">
              <a:extLst>
                <a:ext uri="{FF2B5EF4-FFF2-40B4-BE49-F238E27FC236}">
                  <a16:creationId xmlns:a16="http://schemas.microsoft.com/office/drawing/2014/main" id="{83AC3490-7FA4-A843-9DD7-EAD43C14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id="{E0CB0E6F-0318-5A42-804B-74DE7351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id="{8911BBF2-790A-F940-A9A6-265EE2DED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id="{5FCEA00D-30D9-AD48-B36B-87D306BD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id="{FFF79244-8621-1B4A-A951-D5F42829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5" name="Group 39">
              <a:extLst>
                <a:ext uri="{FF2B5EF4-FFF2-40B4-BE49-F238E27FC236}">
                  <a16:creationId xmlns:a16="http://schemas.microsoft.com/office/drawing/2014/main" id="{3FE22FDD-2AF6-2F45-9D94-A7E347A87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311" name="Rectangle 40">
                <a:extLst>
                  <a:ext uri="{FF2B5EF4-FFF2-40B4-BE49-F238E27FC236}">
                    <a16:creationId xmlns:a16="http://schemas.microsoft.com/office/drawing/2014/main" id="{7F9E7EA5-4703-3A4F-83AA-78477F6D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Text Box 41">
                <a:extLst>
                  <a:ext uri="{FF2B5EF4-FFF2-40B4-BE49-F238E27FC236}">
                    <a16:creationId xmlns:a16="http://schemas.microsoft.com/office/drawing/2014/main" id="{7F6788A4-B028-5E46-BA6B-8260B340C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6" name="Group 42">
              <a:extLst>
                <a:ext uri="{FF2B5EF4-FFF2-40B4-BE49-F238E27FC236}">
                  <a16:creationId xmlns:a16="http://schemas.microsoft.com/office/drawing/2014/main" id="{3B399E80-BBE9-DE42-9C20-F733C348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309" name="Rectangle 43">
                <a:extLst>
                  <a:ext uri="{FF2B5EF4-FFF2-40B4-BE49-F238E27FC236}">
                    <a16:creationId xmlns:a16="http://schemas.microsoft.com/office/drawing/2014/main" id="{C759317C-74E3-004E-8696-C6730D2A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5EC66565-CE3C-DC49-A451-6127C9B7F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7" name="Group 45">
              <a:extLst>
                <a:ext uri="{FF2B5EF4-FFF2-40B4-BE49-F238E27FC236}">
                  <a16:creationId xmlns:a16="http://schemas.microsoft.com/office/drawing/2014/main" id="{24F7013F-EE6F-1840-BCC7-9CF2E43B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307" name="Rectangle 46">
                <a:extLst>
                  <a:ext uri="{FF2B5EF4-FFF2-40B4-BE49-F238E27FC236}">
                    <a16:creationId xmlns:a16="http://schemas.microsoft.com/office/drawing/2014/main" id="{534C2F14-5739-6A42-A4B7-963A8F9D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Text Box 47">
                <a:extLst>
                  <a:ext uri="{FF2B5EF4-FFF2-40B4-BE49-F238E27FC236}">
                    <a16:creationId xmlns:a16="http://schemas.microsoft.com/office/drawing/2014/main" id="{06099668-A654-B443-AD81-E015DBEC4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298" name="Group 48">
              <a:extLst>
                <a:ext uri="{FF2B5EF4-FFF2-40B4-BE49-F238E27FC236}">
                  <a16:creationId xmlns:a16="http://schemas.microsoft.com/office/drawing/2014/main" id="{9DDFF683-1C8F-C14A-B1E0-84D48C97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305" name="Rectangle 49">
                <a:extLst>
                  <a:ext uri="{FF2B5EF4-FFF2-40B4-BE49-F238E27FC236}">
                    <a16:creationId xmlns:a16="http://schemas.microsoft.com/office/drawing/2014/main" id="{6ACA49F7-2DDA-174A-BA02-F0E6DC5F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50">
                <a:extLst>
                  <a:ext uri="{FF2B5EF4-FFF2-40B4-BE49-F238E27FC236}">
                    <a16:creationId xmlns:a16="http://schemas.microsoft.com/office/drawing/2014/main" id="{B380098B-5F1B-B443-B890-D9D80D58A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9" name="Group 51">
              <a:extLst>
                <a:ext uri="{FF2B5EF4-FFF2-40B4-BE49-F238E27FC236}">
                  <a16:creationId xmlns:a16="http://schemas.microsoft.com/office/drawing/2014/main" id="{657C09A9-0D00-C341-97E4-BFE0D534E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id="{DA96FFA9-8E2C-F446-A90C-1D2C3A7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Text Box 53">
                <a:extLst>
                  <a:ext uri="{FF2B5EF4-FFF2-40B4-BE49-F238E27FC236}">
                    <a16:creationId xmlns:a16="http://schemas.microsoft.com/office/drawing/2014/main" id="{4094D47B-3C2E-1549-9303-FE64B14C5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300" name="Group 54">
              <a:extLst>
                <a:ext uri="{FF2B5EF4-FFF2-40B4-BE49-F238E27FC236}">
                  <a16:creationId xmlns:a16="http://schemas.microsoft.com/office/drawing/2014/main" id="{4895C555-2EC4-9F4B-9A35-FF3D23C07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301" name="Rectangle 55">
                <a:extLst>
                  <a:ext uri="{FF2B5EF4-FFF2-40B4-BE49-F238E27FC236}">
                    <a16:creationId xmlns:a16="http://schemas.microsoft.com/office/drawing/2014/main" id="{1594FC40-950D-DD4E-9742-69A340A7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Text Box 56">
                <a:extLst>
                  <a:ext uri="{FF2B5EF4-FFF2-40B4-BE49-F238E27FC236}">
                    <a16:creationId xmlns:a16="http://schemas.microsoft.com/office/drawing/2014/main" id="{70D90BEE-05A4-FA49-8BE7-08E95F13A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</p:grpSp>
      <p:sp>
        <p:nvSpPr>
          <p:cNvPr id="313" name="Text Box 57">
            <a:extLst>
              <a:ext uri="{FF2B5EF4-FFF2-40B4-BE49-F238E27FC236}">
                <a16:creationId xmlns:a16="http://schemas.microsoft.com/office/drawing/2014/main" id="{64A60984-9F92-014B-A1A1-4ED6EE18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94" y="3975560"/>
            <a:ext cx="4752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resulting least-cost-path tree from u: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B75B83-340D-DF48-B11B-E4763431618C}"/>
              </a:ext>
            </a:extLst>
          </p:cNvPr>
          <p:cNvGrpSpPr/>
          <p:nvPr/>
        </p:nvGrpSpPr>
        <p:grpSpPr>
          <a:xfrm>
            <a:off x="5736310" y="3974818"/>
            <a:ext cx="4022768" cy="2583002"/>
            <a:chOff x="6731733" y="3986393"/>
            <a:chExt cx="4022768" cy="2583002"/>
          </a:xfrm>
        </p:grpSpPr>
        <p:sp>
          <p:nvSpPr>
            <p:cNvPr id="329" name="Text Box 73">
              <a:extLst>
                <a:ext uri="{FF2B5EF4-FFF2-40B4-BE49-F238E27FC236}">
                  <a16:creationId xmlns:a16="http://schemas.microsoft.com/office/drawing/2014/main" id="{33F13002-9C84-AC45-85CD-36E5D05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1733" y="3986393"/>
              <a:ext cx="40227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forwarding table in u: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06AC3B-3519-6940-83CC-F298AC6E1530}"/>
                </a:ext>
              </a:extLst>
            </p:cNvPr>
            <p:cNvGrpSpPr/>
            <p:nvPr/>
          </p:nvGrpSpPr>
          <p:grpSpPr>
            <a:xfrm>
              <a:off x="7152404" y="4495305"/>
              <a:ext cx="2643750" cy="2074090"/>
              <a:chOff x="8958054" y="1740531"/>
              <a:chExt cx="2643750" cy="207409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510DE8-21E1-A542-BA94-C8D9DE35CF35}"/>
                  </a:ext>
                </a:extLst>
              </p:cNvPr>
              <p:cNvSpPr/>
              <p:nvPr/>
            </p:nvSpPr>
            <p:spPr>
              <a:xfrm>
                <a:off x="9199418" y="1778000"/>
                <a:ext cx="2373746" cy="2770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54B982-B7D4-D841-A53C-E699EE81E943}"/>
                  </a:ext>
                </a:extLst>
              </p:cNvPr>
              <p:cNvSpPr/>
              <p:nvPr/>
            </p:nvSpPr>
            <p:spPr>
              <a:xfrm>
                <a:off x="9190298" y="1770927"/>
                <a:ext cx="2384385" cy="1979271"/>
              </a:xfrm>
              <a:prstGeom prst="rect">
                <a:avLst/>
              </a:prstGeom>
              <a:noFill/>
              <a:ln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07A910-2025-F047-93E1-3DCFBCE13ED1}"/>
                  </a:ext>
                </a:extLst>
              </p:cNvPr>
              <p:cNvSpPr txBox="1"/>
              <p:nvPr/>
            </p:nvSpPr>
            <p:spPr>
              <a:xfrm>
                <a:off x="9572264" y="2060295"/>
                <a:ext cx="40427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D2ECC22B-FD29-854E-98E6-577039BEAFC8}"/>
                  </a:ext>
                </a:extLst>
              </p:cNvPr>
              <p:cNvSpPr txBox="1"/>
              <p:nvPr/>
            </p:nvSpPr>
            <p:spPr>
              <a:xfrm>
                <a:off x="10615914" y="2050649"/>
                <a:ext cx="74892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(u,v)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A1932-3100-C346-AA74-8048C9EF5669}"/>
                  </a:ext>
                </a:extLst>
              </p:cNvPr>
              <p:cNvSpPr txBox="1"/>
              <p:nvPr/>
            </p:nvSpPr>
            <p:spPr>
              <a:xfrm>
                <a:off x="9220467" y="1747835"/>
                <a:ext cx="1123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destination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C520567-C138-9F4F-972E-A6D6E1C098AE}"/>
                  </a:ext>
                </a:extLst>
              </p:cNvPr>
              <p:cNvSpPr txBox="1"/>
              <p:nvPr/>
            </p:nvSpPr>
            <p:spPr>
              <a:xfrm>
                <a:off x="10338125" y="1740531"/>
                <a:ext cx="1263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outgoing link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4AB781-8439-8C4F-8F97-23D8CA7B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8724" y="2060293"/>
                <a:ext cx="2395960" cy="0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E7D2336-FF8B-F94C-A7C3-827D1CE1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054" y="1770927"/>
                <a:ext cx="0" cy="1990845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EB9AF4-5603-FB43-B05B-61449C2AEFFB}"/>
              </a:ext>
            </a:extLst>
          </p:cNvPr>
          <p:cNvGrpSpPr/>
          <p:nvPr/>
        </p:nvGrpSpPr>
        <p:grpSpPr>
          <a:xfrm>
            <a:off x="8565265" y="4815068"/>
            <a:ext cx="3170508" cy="369332"/>
            <a:chOff x="8565265" y="4815068"/>
            <a:chExt cx="317050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6387EE-3D37-4948-8425-E51C56BFAD3E}"/>
                </a:ext>
              </a:extLst>
            </p:cNvPr>
            <p:cNvSpPr txBox="1"/>
            <p:nvPr/>
          </p:nvSpPr>
          <p:spPr>
            <a:xfrm>
              <a:off x="9201874" y="4815068"/>
              <a:ext cx="2533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directly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27B774-BBDB-844B-9FDB-AFB31AC4A3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5" y="5000264"/>
              <a:ext cx="68290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3C6B55-B326-044B-8E06-D5159D43754E}"/>
              </a:ext>
            </a:extLst>
          </p:cNvPr>
          <p:cNvGrpSpPr/>
          <p:nvPr/>
        </p:nvGrpSpPr>
        <p:grpSpPr>
          <a:xfrm>
            <a:off x="8877782" y="5197032"/>
            <a:ext cx="2372811" cy="1260926"/>
            <a:chOff x="8877782" y="5197032"/>
            <a:chExt cx="2372811" cy="1260926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C09FF997-745F-784E-9A60-C291F499E8CB}"/>
                </a:ext>
              </a:extLst>
            </p:cNvPr>
            <p:cNvSpPr txBox="1"/>
            <p:nvPr/>
          </p:nvSpPr>
          <p:spPr>
            <a:xfrm>
              <a:off x="9215379" y="5534628"/>
              <a:ext cx="203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u to all other destinations via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8ADB3E5-D636-BB44-86FA-BBB701733A10}"/>
                </a:ext>
              </a:extLst>
            </p:cNvPr>
            <p:cNvSpPr/>
            <p:nvPr/>
          </p:nvSpPr>
          <p:spPr>
            <a:xfrm>
              <a:off x="8877782" y="5197032"/>
              <a:ext cx="352218" cy="1238491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13C8C0-E40F-7640-BA53-55FC4A48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0" y="1443808"/>
            <a:ext cx="6034548" cy="435133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Routing</a:t>
            </a:r>
            <a:r>
              <a:rPr lang="en-US" dirty="0">
                <a:solidFill>
                  <a:srgbClr val="C00000"/>
                </a:solidFill>
              </a:rPr>
              <a:t> algorithm goal: </a:t>
            </a:r>
            <a:r>
              <a:rPr lang="en-US" dirty="0"/>
              <a:t>determine “good” paths (equivalently, routes), from sending hosts to receiving host, through network of routers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path: </a:t>
            </a:r>
            <a:r>
              <a:rPr lang="en-US" dirty="0"/>
              <a:t>sequence of routers packets traverse from given initial source host to final destination host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“good”: </a:t>
            </a:r>
            <a:r>
              <a:rPr lang="en-US" dirty="0"/>
              <a:t>least “cost”, “fastest”, “least congested”</a:t>
            </a:r>
          </a:p>
          <a:p>
            <a:pPr marL="407988" indent="-277813"/>
            <a:r>
              <a:rPr lang="en-US" dirty="0"/>
              <a:t>routing: a “top-10” networking challenge!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37"/>
            <a:ext cx="10515600" cy="894622"/>
          </a:xfrm>
        </p:spPr>
        <p:txBody>
          <a:bodyPr/>
          <a:lstStyle/>
          <a:p>
            <a:r>
              <a:rPr lang="en-US" dirty="0"/>
              <a:t>Routing algorithm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145F460-37A7-FC4E-B52E-1476917705E4}"/>
              </a:ext>
            </a:extLst>
          </p:cNvPr>
          <p:cNvSpPr/>
          <p:nvPr/>
        </p:nvSpPr>
        <p:spPr>
          <a:xfrm>
            <a:off x="9058928" y="257908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A6AD087C-04A1-094B-B5E0-C38BD623364D}"/>
              </a:ext>
            </a:extLst>
          </p:cNvPr>
          <p:cNvSpPr>
            <a:spLocks/>
          </p:cNvSpPr>
          <p:nvPr/>
        </p:nvSpPr>
        <p:spPr bwMode="auto">
          <a:xfrm>
            <a:off x="7347816" y="133934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418">
            <a:extLst>
              <a:ext uri="{FF2B5EF4-FFF2-40B4-BE49-F238E27FC236}">
                <a16:creationId xmlns:a16="http://schemas.microsoft.com/office/drawing/2014/main" id="{DDD85433-A27F-6541-A663-D96D5984F58C}"/>
              </a:ext>
            </a:extLst>
          </p:cNvPr>
          <p:cNvGrpSpPr>
            <a:grpSpLocks/>
          </p:cNvGrpSpPr>
          <p:nvPr/>
        </p:nvGrpSpPr>
        <p:grpSpPr bwMode="auto">
          <a:xfrm>
            <a:off x="7279090" y="2802557"/>
            <a:ext cx="1458912" cy="933450"/>
            <a:chOff x="2889" y="1631"/>
            <a:chExt cx="980" cy="743"/>
          </a:xfrm>
        </p:grpSpPr>
        <p:sp>
          <p:nvSpPr>
            <p:cNvPr id="11" name="Rectangle 419">
              <a:extLst>
                <a:ext uri="{FF2B5EF4-FFF2-40B4-BE49-F238E27FC236}">
                  <a16:creationId xmlns:a16="http://schemas.microsoft.com/office/drawing/2014/main" id="{6BE52684-A899-C64A-B92A-00B35992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AutoShape 420">
              <a:extLst>
                <a:ext uri="{FF2B5EF4-FFF2-40B4-BE49-F238E27FC236}">
                  <a16:creationId xmlns:a16="http://schemas.microsoft.com/office/drawing/2014/main" id="{1CC81BD0-1E06-234E-9C84-9CF4B42DE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427">
            <a:extLst>
              <a:ext uri="{FF2B5EF4-FFF2-40B4-BE49-F238E27FC236}">
                <a16:creationId xmlns:a16="http://schemas.microsoft.com/office/drawing/2014/main" id="{15D75210-CCB3-EF4F-8147-08315952ABD2}"/>
              </a:ext>
            </a:extLst>
          </p:cNvPr>
          <p:cNvSpPr>
            <a:spLocks/>
          </p:cNvSpPr>
          <p:nvPr/>
        </p:nvSpPr>
        <p:spPr bwMode="auto">
          <a:xfrm>
            <a:off x="7786141" y="419644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580">
            <a:extLst>
              <a:ext uri="{FF2B5EF4-FFF2-40B4-BE49-F238E27FC236}">
                <a16:creationId xmlns:a16="http://schemas.microsoft.com/office/drawing/2014/main" id="{F5DA193A-3F5E-E747-8642-93E8D466E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014" y="100176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5" name="Text Box 580">
            <a:extLst>
              <a:ext uri="{FF2B5EF4-FFF2-40B4-BE49-F238E27FC236}">
                <a16:creationId xmlns:a16="http://schemas.microsoft.com/office/drawing/2014/main" id="{5FA06B40-094D-D341-900D-62322B1FA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648" y="529308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B90BDB-7914-2841-868F-B1C171AE02D0}"/>
              </a:ext>
            </a:extLst>
          </p:cNvPr>
          <p:cNvSpPr/>
          <p:nvPr/>
        </p:nvSpPr>
        <p:spPr>
          <a:xfrm>
            <a:off x="10295886" y="269284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009C1-63E0-AC48-A451-99CD5E6FDD90}"/>
              </a:ext>
            </a:extLst>
          </p:cNvPr>
          <p:cNvGrpSpPr/>
          <p:nvPr/>
        </p:nvGrpSpPr>
        <p:grpSpPr>
          <a:xfrm>
            <a:off x="10911440" y="3441356"/>
            <a:ext cx="687393" cy="721548"/>
            <a:chOff x="5203089" y="1751190"/>
            <a:chExt cx="858331" cy="66241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5FF949-4EF8-E942-B9BB-20394F3598D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409681-4032-1C42-9F30-5D589924385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2DDC28-E103-7F4D-A505-AB39A3D44C75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23E15-0AB6-944A-BAB0-EE6BBC79C34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B742AD-A3E5-804B-A5D0-76DC204011A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79FB69-9C9F-3F4E-9B51-39F1BCB2DC8D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605DCA-7A42-2D49-ADF6-F861B8748A04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0D6FB2-8F5C-724C-B4A0-F530677569F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0C8EE-1C4B-5F46-9E22-3DBBF4F11C68}"/>
              </a:ext>
            </a:extLst>
          </p:cNvPr>
          <p:cNvGrpSpPr/>
          <p:nvPr/>
        </p:nvGrpSpPr>
        <p:grpSpPr>
          <a:xfrm>
            <a:off x="10844911" y="2707477"/>
            <a:ext cx="594613" cy="648336"/>
            <a:chOff x="5203089" y="1751190"/>
            <a:chExt cx="858331" cy="66241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51F5106-32A5-2543-880B-662ACD66CA26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424404C-A23C-F647-8C93-68F0BA827AC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BFCDF5-D1B4-EA46-B271-D0722F52904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889E85-63CC-7944-B49D-B29033B3D945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A8382F-1B0D-464D-BBFD-9D1451ACDE6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5A3F61-17DD-3A49-B29B-EC101C5D824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7DD4340-C868-4744-9D1F-1BB1FDEE7F2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E793E-B8DA-774F-AF06-238006ECEBE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D4457E50-81C3-874C-80A4-80EAE0791741}"/>
              </a:ext>
            </a:extLst>
          </p:cNvPr>
          <p:cNvSpPr/>
          <p:nvPr/>
        </p:nvSpPr>
        <p:spPr>
          <a:xfrm>
            <a:off x="9614553" y="129534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7054E-9FD6-024C-A915-5AB7C6A89AFD}"/>
              </a:ext>
            </a:extLst>
          </p:cNvPr>
          <p:cNvSpPr txBox="1"/>
          <p:nvPr/>
        </p:nvSpPr>
        <p:spPr>
          <a:xfrm>
            <a:off x="9500941" y="136450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F7C00-5965-8F41-99F0-F64F3C546739}"/>
              </a:ext>
            </a:extLst>
          </p:cNvPr>
          <p:cNvSpPr/>
          <p:nvPr/>
        </p:nvSpPr>
        <p:spPr>
          <a:xfrm>
            <a:off x="9352808" y="319121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D6713-BAE9-3C4E-B463-C5B4D65DA870}"/>
              </a:ext>
            </a:extLst>
          </p:cNvPr>
          <p:cNvSpPr txBox="1"/>
          <p:nvPr/>
        </p:nvSpPr>
        <p:spPr>
          <a:xfrm>
            <a:off x="10991507" y="419124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530C9D-5A6A-4840-95EE-E62E0F45C045}"/>
              </a:ext>
            </a:extLst>
          </p:cNvPr>
          <p:cNvCxnSpPr>
            <a:cxnSpLocks/>
          </p:cNvCxnSpPr>
          <p:nvPr/>
        </p:nvCxnSpPr>
        <p:spPr>
          <a:xfrm flipH="1" flipV="1">
            <a:off x="10633660" y="309343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695EB4-9B05-534C-8956-9DB8A7F3BB4D}"/>
              </a:ext>
            </a:extLst>
          </p:cNvPr>
          <p:cNvCxnSpPr>
            <a:cxnSpLocks/>
          </p:cNvCxnSpPr>
          <p:nvPr/>
        </p:nvCxnSpPr>
        <p:spPr>
          <a:xfrm flipH="1" flipV="1">
            <a:off x="10734575" y="315399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F7467A-DF1D-0E46-BAE5-AA618B1E2E23}"/>
              </a:ext>
            </a:extLst>
          </p:cNvPr>
          <p:cNvCxnSpPr>
            <a:cxnSpLocks/>
          </p:cNvCxnSpPr>
          <p:nvPr/>
        </p:nvCxnSpPr>
        <p:spPr>
          <a:xfrm flipV="1">
            <a:off x="10710637" y="314672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8AF35-2773-354B-990C-E6287528A770}"/>
              </a:ext>
            </a:extLst>
          </p:cNvPr>
          <p:cNvCxnSpPr>
            <a:cxnSpLocks/>
          </p:cNvCxnSpPr>
          <p:nvPr/>
        </p:nvCxnSpPr>
        <p:spPr>
          <a:xfrm flipH="1" flipV="1">
            <a:off x="10644514" y="310820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3CE828-FE2E-C442-997E-2F0E1211CF46}"/>
              </a:ext>
            </a:extLst>
          </p:cNvPr>
          <p:cNvCxnSpPr>
            <a:cxnSpLocks/>
          </p:cNvCxnSpPr>
          <p:nvPr/>
        </p:nvCxnSpPr>
        <p:spPr>
          <a:xfrm flipH="1" flipV="1">
            <a:off x="10624360" y="358494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68B3BB-A47F-5E47-AC63-7A64454822AB}"/>
              </a:ext>
            </a:extLst>
          </p:cNvPr>
          <p:cNvCxnSpPr>
            <a:cxnSpLocks/>
          </p:cNvCxnSpPr>
          <p:nvPr/>
        </p:nvCxnSpPr>
        <p:spPr>
          <a:xfrm flipH="1">
            <a:off x="9968935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E00960-4829-DF40-A68E-F6F8238FF69F}"/>
              </a:ext>
            </a:extLst>
          </p:cNvPr>
          <p:cNvCxnSpPr>
            <a:cxnSpLocks/>
          </p:cNvCxnSpPr>
          <p:nvPr/>
        </p:nvCxnSpPr>
        <p:spPr>
          <a:xfrm flipH="1">
            <a:off x="9293356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D6522C-9B65-7B47-9343-759ADC3E82EF}"/>
              </a:ext>
            </a:extLst>
          </p:cNvPr>
          <p:cNvCxnSpPr>
            <a:cxnSpLocks/>
          </p:cNvCxnSpPr>
          <p:nvPr/>
        </p:nvCxnSpPr>
        <p:spPr>
          <a:xfrm flipH="1">
            <a:off x="9350608" y="302097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D60433-CC5F-F847-96F4-C7AB0F1F4319}"/>
              </a:ext>
            </a:extLst>
          </p:cNvPr>
          <p:cNvCxnSpPr>
            <a:cxnSpLocks/>
          </p:cNvCxnSpPr>
          <p:nvPr/>
        </p:nvCxnSpPr>
        <p:spPr>
          <a:xfrm>
            <a:off x="9806809" y="302097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89A11F-395A-0146-B6C3-4B72596D337D}"/>
              </a:ext>
            </a:extLst>
          </p:cNvPr>
          <p:cNvCxnSpPr/>
          <p:nvPr/>
        </p:nvCxnSpPr>
        <p:spPr>
          <a:xfrm>
            <a:off x="10211408" y="226799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B56C4A7-D357-9B49-881D-CA196AEAFB86}"/>
              </a:ext>
            </a:extLst>
          </p:cNvPr>
          <p:cNvCxnSpPr>
            <a:cxnSpLocks/>
          </p:cNvCxnSpPr>
          <p:nvPr/>
        </p:nvCxnSpPr>
        <p:spPr>
          <a:xfrm flipH="1">
            <a:off x="9872459" y="220831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56D9B4-9FB3-E942-993E-5C0B6D6D4E8E}"/>
              </a:ext>
            </a:extLst>
          </p:cNvPr>
          <p:cNvGrpSpPr/>
          <p:nvPr/>
        </p:nvGrpSpPr>
        <p:grpSpPr>
          <a:xfrm>
            <a:off x="7635978" y="1640631"/>
            <a:ext cx="3578867" cy="3640283"/>
            <a:chOff x="7562238" y="2127325"/>
            <a:chExt cx="3578867" cy="36402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638E5F-AAD7-1E49-9118-E30B36F9BBE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56" name="Line 428">
                <a:extLst>
                  <a:ext uri="{FF2B5EF4-FFF2-40B4-BE49-F238E27FC236}">
                    <a16:creationId xmlns:a16="http://schemas.microsoft.com/office/drawing/2014/main" id="{73C14346-74B2-0A41-B7C0-12342BB48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 430">
                <a:extLst>
                  <a:ext uri="{FF2B5EF4-FFF2-40B4-BE49-F238E27FC236}">
                    <a16:creationId xmlns:a16="http://schemas.microsoft.com/office/drawing/2014/main" id="{0D57C56C-0C29-B74B-8FBC-5FE76C1C7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 431">
                <a:extLst>
                  <a:ext uri="{FF2B5EF4-FFF2-40B4-BE49-F238E27FC236}">
                    <a16:creationId xmlns:a16="http://schemas.microsoft.com/office/drawing/2014/main" id="{BFFEF7F7-03E4-6249-BB27-BF21D3853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 432">
                <a:extLst>
                  <a:ext uri="{FF2B5EF4-FFF2-40B4-BE49-F238E27FC236}">
                    <a16:creationId xmlns:a16="http://schemas.microsoft.com/office/drawing/2014/main" id="{DF776BD7-BCAC-094E-827B-C2448A76F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 433">
                <a:extLst>
                  <a:ext uri="{FF2B5EF4-FFF2-40B4-BE49-F238E27FC236}">
                    <a16:creationId xmlns:a16="http://schemas.microsoft.com/office/drawing/2014/main" id="{43C2E62B-BB7A-5C46-8927-931F84F3F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 435">
                <a:extLst>
                  <a:ext uri="{FF2B5EF4-FFF2-40B4-BE49-F238E27FC236}">
                    <a16:creationId xmlns:a16="http://schemas.microsoft.com/office/drawing/2014/main" id="{663DFC23-9B89-9C45-9D1B-0D48274B8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 436">
                <a:extLst>
                  <a:ext uri="{FF2B5EF4-FFF2-40B4-BE49-F238E27FC236}">
                    <a16:creationId xmlns:a16="http://schemas.microsoft.com/office/drawing/2014/main" id="{18DD1356-89D5-3A44-95E7-F9A8CBA10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9">
                <a:extLst>
                  <a:ext uri="{FF2B5EF4-FFF2-40B4-BE49-F238E27FC236}">
                    <a16:creationId xmlns:a16="http://schemas.microsoft.com/office/drawing/2014/main" id="{97928BA0-13A6-EB47-BAB3-34433975D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40">
                <a:extLst>
                  <a:ext uri="{FF2B5EF4-FFF2-40B4-BE49-F238E27FC236}">
                    <a16:creationId xmlns:a16="http://schemas.microsoft.com/office/drawing/2014/main" id="{2C224211-7D09-3B43-A0B8-3F79ED55F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41">
                <a:extLst>
                  <a:ext uri="{FF2B5EF4-FFF2-40B4-BE49-F238E27FC236}">
                    <a16:creationId xmlns:a16="http://schemas.microsoft.com/office/drawing/2014/main" id="{BC08E60D-832A-A349-9156-9FF0DCB8D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43">
                <a:extLst>
                  <a:ext uri="{FF2B5EF4-FFF2-40B4-BE49-F238E27FC236}">
                    <a16:creationId xmlns:a16="http://schemas.microsoft.com/office/drawing/2014/main" id="{9290D2BD-563E-7049-907C-4BAF6989D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49">
                <a:extLst>
                  <a:ext uri="{FF2B5EF4-FFF2-40B4-BE49-F238E27FC236}">
                    <a16:creationId xmlns:a16="http://schemas.microsoft.com/office/drawing/2014/main" id="{34D18B5D-D38E-294D-9B36-D83EA1EA6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28">
                <a:extLst>
                  <a:ext uri="{FF2B5EF4-FFF2-40B4-BE49-F238E27FC236}">
                    <a16:creationId xmlns:a16="http://schemas.microsoft.com/office/drawing/2014/main" id="{390CF526-5CCE-B44E-9ADE-6403971D0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id="{4FC20A7F-7EBB-B34E-A088-4F737F1D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A1EE81-EDC0-E24E-81ED-25EC7FC1859F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40B7AC1-4BC8-7841-AB79-C252B50D01B9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FC87DD-FCE9-4847-8369-0353D5F038BA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A5AC2F9-DAA5-2B42-ADBA-8AA2CE13A98C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D02ED14-DF8A-6F47-8739-891B3E17E541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31B2571-456D-AA4C-9A42-8EC6DB5942CF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DD07C97-ADFF-3B4D-9D80-4CCDBD9933B0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CD801D-E623-DF4F-AE29-F9EDFFC1853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Line 541">
                <a:extLst>
                  <a:ext uri="{FF2B5EF4-FFF2-40B4-BE49-F238E27FC236}">
                    <a16:creationId xmlns:a16="http://schemas.microsoft.com/office/drawing/2014/main" id="{7986AEA4-9721-1648-AF87-0143CA33D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Line 424">
                <a:extLst>
                  <a:ext uri="{FF2B5EF4-FFF2-40B4-BE49-F238E27FC236}">
                    <a16:creationId xmlns:a16="http://schemas.microsoft.com/office/drawing/2014/main" id="{5B046CBA-A8F6-A944-8D42-E33C2FBF4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778" descr="antenna_radiation_stylized">
              <a:extLst>
                <a:ext uri="{FF2B5EF4-FFF2-40B4-BE49-F238E27FC236}">
                  <a16:creationId xmlns:a16="http://schemas.microsoft.com/office/drawing/2014/main" id="{631F2DEF-0FF8-3C41-AEF8-65E9DF76C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781" descr="antenna_radiation_stylized">
              <a:extLst>
                <a:ext uri="{FF2B5EF4-FFF2-40B4-BE49-F238E27FC236}">
                  <a16:creationId xmlns:a16="http://schemas.microsoft.com/office/drawing/2014/main" id="{A237A058-6399-5243-824F-D60A75A74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799" descr="cell_tower_radiation copy">
              <a:extLst>
                <a:ext uri="{FF2B5EF4-FFF2-40B4-BE49-F238E27FC236}">
                  <a16:creationId xmlns:a16="http://schemas.microsoft.com/office/drawing/2014/main" id="{7D446A4E-5E76-104B-810A-DBB0D426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Oval 800">
              <a:extLst>
                <a:ext uri="{FF2B5EF4-FFF2-40B4-BE49-F238E27FC236}">
                  <a16:creationId xmlns:a16="http://schemas.microsoft.com/office/drawing/2014/main" id="{EAAB4AC1-DEE9-134F-A0D6-239D715D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" name="Line 426">
            <a:extLst>
              <a:ext uri="{FF2B5EF4-FFF2-40B4-BE49-F238E27FC236}">
                <a16:creationId xmlns:a16="http://schemas.microsoft.com/office/drawing/2014/main" id="{5B80D194-D80B-BF48-8540-D5B8565B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1600" y="221366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783">
            <a:extLst>
              <a:ext uri="{FF2B5EF4-FFF2-40B4-BE49-F238E27FC236}">
                <a16:creationId xmlns:a16="http://schemas.microsoft.com/office/drawing/2014/main" id="{E68A1148-D704-A446-A2F3-AD2E0367AAB2}"/>
              </a:ext>
            </a:extLst>
          </p:cNvPr>
          <p:cNvGrpSpPr>
            <a:grpSpLocks/>
          </p:cNvGrpSpPr>
          <p:nvPr/>
        </p:nvGrpSpPr>
        <p:grpSpPr bwMode="auto">
          <a:xfrm>
            <a:off x="8124438" y="1822682"/>
            <a:ext cx="298450" cy="464008"/>
            <a:chOff x="3130" y="3288"/>
            <a:chExt cx="410" cy="742"/>
          </a:xfrm>
        </p:grpSpPr>
        <p:sp>
          <p:nvSpPr>
            <p:cNvPr id="82" name="Line 270">
              <a:extLst>
                <a:ext uri="{FF2B5EF4-FFF2-40B4-BE49-F238E27FC236}">
                  <a16:creationId xmlns:a16="http://schemas.microsoft.com/office/drawing/2014/main" id="{148E09EA-BBD1-E045-A9C1-2579C62EE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 271">
              <a:extLst>
                <a:ext uri="{FF2B5EF4-FFF2-40B4-BE49-F238E27FC236}">
                  <a16:creationId xmlns:a16="http://schemas.microsoft.com/office/drawing/2014/main" id="{0CEB5342-A8E6-2241-A276-5D5BB507F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 272">
              <a:extLst>
                <a:ext uri="{FF2B5EF4-FFF2-40B4-BE49-F238E27FC236}">
                  <a16:creationId xmlns:a16="http://schemas.microsoft.com/office/drawing/2014/main" id="{1C31E4F5-A349-A54A-B3C6-FCE7EC38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 273">
              <a:extLst>
                <a:ext uri="{FF2B5EF4-FFF2-40B4-BE49-F238E27FC236}">
                  <a16:creationId xmlns:a16="http://schemas.microsoft.com/office/drawing/2014/main" id="{89E72D14-18C6-4F4A-A018-55770D016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 274">
              <a:extLst>
                <a:ext uri="{FF2B5EF4-FFF2-40B4-BE49-F238E27FC236}">
                  <a16:creationId xmlns:a16="http://schemas.microsoft.com/office/drawing/2014/main" id="{6FD77342-4E61-494C-9600-ADAF89CD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 275">
              <a:extLst>
                <a:ext uri="{FF2B5EF4-FFF2-40B4-BE49-F238E27FC236}">
                  <a16:creationId xmlns:a16="http://schemas.microsoft.com/office/drawing/2014/main" id="{840F43A3-D863-904A-912C-87898DB80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 276">
              <a:extLst>
                <a:ext uri="{FF2B5EF4-FFF2-40B4-BE49-F238E27FC236}">
                  <a16:creationId xmlns:a16="http://schemas.microsoft.com/office/drawing/2014/main" id="{C8E333AC-9EDA-F34E-A2B4-BB319D3FB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7">
              <a:extLst>
                <a:ext uri="{FF2B5EF4-FFF2-40B4-BE49-F238E27FC236}">
                  <a16:creationId xmlns:a16="http://schemas.microsoft.com/office/drawing/2014/main" id="{DBBC7195-32E5-1E44-A4B7-2D041FCF1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8">
              <a:extLst>
                <a:ext uri="{FF2B5EF4-FFF2-40B4-BE49-F238E27FC236}">
                  <a16:creationId xmlns:a16="http://schemas.microsoft.com/office/drawing/2014/main" id="{B6C3F345-DEA7-C64D-90EE-6DFEF6B0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9">
              <a:extLst>
                <a:ext uri="{FF2B5EF4-FFF2-40B4-BE49-F238E27FC236}">
                  <a16:creationId xmlns:a16="http://schemas.microsoft.com/office/drawing/2014/main" id="{6C2CB45E-DD31-644D-B38E-56690CBDE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80">
              <a:extLst>
                <a:ext uri="{FF2B5EF4-FFF2-40B4-BE49-F238E27FC236}">
                  <a16:creationId xmlns:a16="http://schemas.microsoft.com/office/drawing/2014/main" id="{0B1D6178-5CDF-C44A-BD74-FC217ED57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81">
              <a:extLst>
                <a:ext uri="{FF2B5EF4-FFF2-40B4-BE49-F238E27FC236}">
                  <a16:creationId xmlns:a16="http://schemas.microsoft.com/office/drawing/2014/main" id="{363887BB-4AF3-B84E-9683-EE49686A1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82">
              <a:extLst>
                <a:ext uri="{FF2B5EF4-FFF2-40B4-BE49-F238E27FC236}">
                  <a16:creationId xmlns:a16="http://schemas.microsoft.com/office/drawing/2014/main" id="{175D27BE-3FD8-CE45-A067-6C508BF70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83">
              <a:extLst>
                <a:ext uri="{FF2B5EF4-FFF2-40B4-BE49-F238E27FC236}">
                  <a16:creationId xmlns:a16="http://schemas.microsoft.com/office/drawing/2014/main" id="{B2BBADBF-8220-2243-8DAD-6DAD6474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84">
              <a:extLst>
                <a:ext uri="{FF2B5EF4-FFF2-40B4-BE49-F238E27FC236}">
                  <a16:creationId xmlns:a16="http://schemas.microsoft.com/office/drawing/2014/main" id="{3AB793CC-A3CA-9F45-A697-F5B2AC584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7" name="Picture 777" descr="access_point_stylized_small">
            <a:extLst>
              <a:ext uri="{FF2B5EF4-FFF2-40B4-BE49-F238E27FC236}">
                <a16:creationId xmlns:a16="http://schemas.microsoft.com/office/drawing/2014/main" id="{68963423-0F28-9C4E-9209-A68C79A0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22" y="337520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780" descr="access_point_stylized_small">
            <a:extLst>
              <a:ext uri="{FF2B5EF4-FFF2-40B4-BE49-F238E27FC236}">
                <a16:creationId xmlns:a16="http://schemas.microsoft.com/office/drawing/2014/main" id="{CC400AD6-BFC6-FE40-9B3A-1E58BEB7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50" y="503753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5D32098-7053-E144-ABFD-96A14B42CDE7}"/>
              </a:ext>
            </a:extLst>
          </p:cNvPr>
          <p:cNvGrpSpPr/>
          <p:nvPr/>
        </p:nvGrpSpPr>
        <p:grpSpPr>
          <a:xfrm>
            <a:off x="9923105" y="4852343"/>
            <a:ext cx="309740" cy="190838"/>
            <a:chOff x="3668110" y="2448910"/>
            <a:chExt cx="3794234" cy="21651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4E26E62-0A09-FE48-83DB-99D08E6D966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BBE0DFE-0625-6941-BE0B-54B132BA201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07D2C3A-C248-C14C-AE1E-3CEA21A7711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D2E6830-1548-F748-9CD3-9BBE3D747B5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EA9A58-4D21-1A4A-8916-404ABE135D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CF3E410-162D-074A-8E74-3780020781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72DA05C-F551-2546-ACD2-A6674CBCE38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9AA5C6-EE3B-2947-B048-197F6FD3AC8C}"/>
              </a:ext>
            </a:extLst>
          </p:cNvPr>
          <p:cNvGrpSpPr/>
          <p:nvPr/>
        </p:nvGrpSpPr>
        <p:grpSpPr>
          <a:xfrm>
            <a:off x="8750359" y="4480726"/>
            <a:ext cx="393760" cy="218578"/>
            <a:chOff x="7493876" y="2774731"/>
            <a:chExt cx="1481958" cy="894622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100A36C-A3A7-F64D-ACF1-BC8A727C2C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6AC0DDF-BAAC-9648-9DB4-B82F4C800F1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3AC9B6-D959-EE46-8553-EF585F23B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CC15E79-4120-D643-9348-8A2483E7C1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4C3AE5D-7179-E240-8F3C-8DF74EC999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3A0685E0-EC87-CF48-A96B-77CB2EC25C0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E67B1F5-ED42-AE4A-8D5B-75AD8401AC4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996387-BE14-DF43-805B-702F9CA5C7DE}"/>
              </a:ext>
            </a:extLst>
          </p:cNvPr>
          <p:cNvGrpSpPr/>
          <p:nvPr/>
        </p:nvGrpSpPr>
        <p:grpSpPr>
          <a:xfrm>
            <a:off x="8385260" y="4707739"/>
            <a:ext cx="309740" cy="190838"/>
            <a:chOff x="3668110" y="2448910"/>
            <a:chExt cx="3794234" cy="216513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754FAB-24AD-164E-8246-AFEEDC5117C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5DD5BBA-99BE-AB40-ABCA-66BF6954D98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EB271AC-E128-C94E-8C52-AEF23798B7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A1116CA-475C-3648-95B4-42F00A2A056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2AE9788-7391-8445-B359-B4CC25A1EE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02E83DD-BD53-7B47-A845-B8C7DC6A694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2DC92133-A32C-A741-B66D-863B3C03BD8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3D9FE3-9524-3844-AF33-35CA20FC0D76}"/>
              </a:ext>
            </a:extLst>
          </p:cNvPr>
          <p:cNvGrpSpPr/>
          <p:nvPr/>
        </p:nvGrpSpPr>
        <p:grpSpPr>
          <a:xfrm>
            <a:off x="8513567" y="2325615"/>
            <a:ext cx="353678" cy="168275"/>
            <a:chOff x="7493876" y="2774731"/>
            <a:chExt cx="1481958" cy="89462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4B39EB8-9828-0342-9391-704A2CD03D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74578F8-9C32-FF4C-94B9-DD296E4639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3FFE085-A1E8-8C4A-863C-F297E69E8C5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FF20BBBE-61F6-414F-AB4A-B44CBEECD9A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2045209-7C1C-F24A-AEE1-071242B149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1B01ADE3-1B6E-D247-973F-54E2D9B5D15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05D61D6-D043-834E-8866-8619F48CA5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12F64F-EF7E-5344-A4F3-7EABE2D4F217}"/>
              </a:ext>
            </a:extLst>
          </p:cNvPr>
          <p:cNvGrpSpPr/>
          <p:nvPr/>
        </p:nvGrpSpPr>
        <p:grpSpPr>
          <a:xfrm>
            <a:off x="10957825" y="3114671"/>
            <a:ext cx="170989" cy="97052"/>
            <a:chOff x="7493876" y="2774731"/>
            <a:chExt cx="1481958" cy="894622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BB13C1F-054D-7941-91CB-76ED796B656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0C6DC31-F653-F446-9B94-60CB67A86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F4A7E86-562E-9C48-95BF-2B9D877B53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0C08FB-4E69-EB4A-BBCA-4E44FB7EE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632F4FB-DFCC-2F4D-B158-2D3743B3F9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6D5E9E9-B17F-9D4B-B223-9141D3A6888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D0A12F2-B562-2648-B16A-1D30E22E02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4E432F1-1693-8A4E-A460-5802A1AEAD07}"/>
              </a:ext>
            </a:extLst>
          </p:cNvPr>
          <p:cNvGrpSpPr/>
          <p:nvPr/>
        </p:nvGrpSpPr>
        <p:grpSpPr>
          <a:xfrm>
            <a:off x="10484349" y="3009444"/>
            <a:ext cx="353678" cy="198344"/>
            <a:chOff x="7493876" y="2774731"/>
            <a:chExt cx="1481958" cy="894622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ED14BE6-903D-9940-AC2B-3268B87ADFF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EFC5165-1B49-B544-B703-D0E9DA908D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B1397D1-18DA-5944-8339-897F9A9AD8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3D45686-63E9-E245-8305-C334F0541E7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B2FA1D1-BF4F-F947-B3E1-406A420C4F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C4C730F-0E5F-9441-B3F0-9FB7DB40363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C05DC31-C04A-DA4E-BD68-6BCFC14A56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51A2E38-C8F7-5B4D-93A5-130306B471F9}"/>
              </a:ext>
            </a:extLst>
          </p:cNvPr>
          <p:cNvGrpSpPr/>
          <p:nvPr/>
        </p:nvGrpSpPr>
        <p:grpSpPr>
          <a:xfrm>
            <a:off x="10022464" y="1715598"/>
            <a:ext cx="353678" cy="198344"/>
            <a:chOff x="7493876" y="2774731"/>
            <a:chExt cx="1481958" cy="894622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E316D8C-B460-B94D-8F8C-D3061831AA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1A1A5CB-A709-1F4F-8D50-2C99B35EED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C3D1ACE-2ADB-1B4F-B4F6-152F4655CF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ABA3F008-D35A-3344-AE9B-985B191CD41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9B80981C-5DF8-8A44-871A-76578F68D6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11450F3-31D3-204D-B370-675D8DEBAA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8AF6519-9948-BD4F-9BDE-BF2FE27174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53E004-5B76-CE49-82A8-228403BC57E9}"/>
              </a:ext>
            </a:extLst>
          </p:cNvPr>
          <p:cNvGrpSpPr/>
          <p:nvPr/>
        </p:nvGrpSpPr>
        <p:grpSpPr>
          <a:xfrm>
            <a:off x="10600954" y="2126673"/>
            <a:ext cx="353678" cy="198344"/>
            <a:chOff x="7493876" y="2774731"/>
            <a:chExt cx="1481958" cy="894622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0D1B1C3-E533-0648-A8F6-501D4123A9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F68FB3F-D92E-ED44-AFF7-CC7359337C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66E5B1-FD06-CF4F-BE46-0665B6C4406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6EED667D-92E4-684F-8131-08EE73D786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173F21E0-20AE-3947-B3A9-DCB066F95B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90BCAD6D-9742-A743-AF6C-AA4C11DF2F7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D15CCA2D-FF07-7E49-AFAC-41F608FBA3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BBFA4F2-6DC5-6246-AC0D-A5B6362510CA}"/>
              </a:ext>
            </a:extLst>
          </p:cNvPr>
          <p:cNvGrpSpPr/>
          <p:nvPr/>
        </p:nvGrpSpPr>
        <p:grpSpPr>
          <a:xfrm>
            <a:off x="10717565" y="1621269"/>
            <a:ext cx="353678" cy="198344"/>
            <a:chOff x="7493876" y="2774731"/>
            <a:chExt cx="1481958" cy="894622"/>
          </a:xfrm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E6389F9-EE6B-CF41-87B2-6FEC736C1C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6CEA600-9F29-9443-ADED-51B00EDB37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E8A275D-4224-6C4E-8C9F-80FCD44EE5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157952CE-D220-6342-A756-6FC7F0E68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1725E00-636B-DF42-935F-85B23C81F9E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F692ABC-0305-A843-A220-05CFCA1500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4119B6AB-B752-5F42-A59E-D0238D4845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2AC74F3-7F15-D34A-9BA0-F4EC124FA78B}"/>
              </a:ext>
            </a:extLst>
          </p:cNvPr>
          <p:cNvGrpSpPr/>
          <p:nvPr/>
        </p:nvGrpSpPr>
        <p:grpSpPr>
          <a:xfrm>
            <a:off x="10053866" y="2174871"/>
            <a:ext cx="353678" cy="198344"/>
            <a:chOff x="7493876" y="2774731"/>
            <a:chExt cx="1481958" cy="894622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6EDB01-D80B-594C-BC98-877D41E0F7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036E018-AA0D-3B41-B308-80EC3DDB6E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792B572-4770-5640-96DE-FC5DD440337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59911B-E2D4-4540-9EDC-0B97BCDA15D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451C2A1-599A-4640-AE3E-2F1FEE23C45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85EFAFD-85B1-A345-B4E1-4ECEBD8958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36EF265-EE83-4742-983C-B66B4F28474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B5330E9-EDFF-0747-B627-EF53456A8B64}"/>
              </a:ext>
            </a:extLst>
          </p:cNvPr>
          <p:cNvGrpSpPr/>
          <p:nvPr/>
        </p:nvGrpSpPr>
        <p:grpSpPr>
          <a:xfrm>
            <a:off x="9570878" y="2907338"/>
            <a:ext cx="367224" cy="240304"/>
            <a:chOff x="7493876" y="2774731"/>
            <a:chExt cx="1481958" cy="894622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30F39B79-3124-AD4C-8764-BACF029254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D3A5C65-5135-3E43-BC9C-26B221D2BD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5A79E7B-CEC1-8147-A15D-D643982880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BD3E2AF-CDD9-9246-84EF-6B3C998B708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F3B7C4EC-0B9B-9C4B-8DCA-B05AB189E2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76B3FF2-DB28-5345-9F37-DA5FB92C60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ABE65594-F638-E64C-8962-1496FE7877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0B62598-D40E-DA41-9BA7-786371172FE5}"/>
              </a:ext>
            </a:extLst>
          </p:cNvPr>
          <p:cNvGrpSpPr/>
          <p:nvPr/>
        </p:nvGrpSpPr>
        <p:grpSpPr>
          <a:xfrm>
            <a:off x="10448999" y="3505631"/>
            <a:ext cx="353678" cy="198344"/>
            <a:chOff x="7493876" y="2774731"/>
            <a:chExt cx="1481958" cy="894622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021AAD8-BCF9-7A4A-9F26-42F18CC934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43CCF6-ACD4-5147-B888-B61AD42957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1651EE2-1E07-B94C-ACE2-BD7C4F4DA1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13A50ED-8A30-144A-9FCA-F6AF66BABCB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FDF9400-03D5-6C49-A330-85A392376C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F8DAD1FD-BE68-2948-B3F0-3E991157150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18751B6-2900-7045-AAFF-75CBB79B60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AEAE14E-5721-E24F-A796-AF18CA4785D5}"/>
              </a:ext>
            </a:extLst>
          </p:cNvPr>
          <p:cNvGrpSpPr/>
          <p:nvPr/>
        </p:nvGrpSpPr>
        <p:grpSpPr>
          <a:xfrm>
            <a:off x="10999722" y="3882431"/>
            <a:ext cx="228295" cy="120400"/>
            <a:chOff x="7493876" y="2774731"/>
            <a:chExt cx="1481958" cy="894622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AA55824-11B1-CA4B-8903-9B33C1A7C2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5F1BF45-FD77-9C4F-8E5D-A169B6235F9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DC55E1F-BD25-644E-9AB3-7B5B06FF02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BF3F54D-9319-774D-BA3B-607814A7F8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4A4416B5-2DDC-4445-805F-E643A06EA19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8E2B14-D4B8-2F48-8C26-3403D3443A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19A4FCB0-5196-9544-9A9C-65D60E598C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66312FF-6592-084B-9F5B-06957DADD349}"/>
              </a:ext>
            </a:extLst>
          </p:cNvPr>
          <p:cNvGrpSpPr/>
          <p:nvPr/>
        </p:nvGrpSpPr>
        <p:grpSpPr>
          <a:xfrm>
            <a:off x="7512814" y="1869919"/>
            <a:ext cx="534987" cy="407988"/>
            <a:chOff x="7432700" y="2327293"/>
            <a:chExt cx="534987" cy="407988"/>
          </a:xfrm>
        </p:grpSpPr>
        <p:pic>
          <p:nvPicPr>
            <p:cNvPr id="204" name="Picture 1017" descr="antenna_stylized">
              <a:extLst>
                <a:ext uri="{FF2B5EF4-FFF2-40B4-BE49-F238E27FC236}">
                  <a16:creationId xmlns:a16="http://schemas.microsoft.com/office/drawing/2014/main" id="{0D4A2309-AAED-2C48-A418-D03CB0001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1018" descr="laptop_keyboard">
              <a:extLst>
                <a:ext uri="{FF2B5EF4-FFF2-40B4-BE49-F238E27FC236}">
                  <a16:creationId xmlns:a16="http://schemas.microsoft.com/office/drawing/2014/main" id="{46CD79A2-426F-8F45-92D1-0968B698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1019">
              <a:extLst>
                <a:ext uri="{FF2B5EF4-FFF2-40B4-BE49-F238E27FC236}">
                  <a16:creationId xmlns:a16="http://schemas.microsoft.com/office/drawing/2014/main" id="{35B7582C-3157-594E-9B4D-8B434669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7" name="Picture 1020" descr="screen">
              <a:extLst>
                <a:ext uri="{FF2B5EF4-FFF2-40B4-BE49-F238E27FC236}">
                  <a16:creationId xmlns:a16="http://schemas.microsoft.com/office/drawing/2014/main" id="{70049DA6-6492-2A45-AD5C-2D64A843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1021">
              <a:extLst>
                <a:ext uri="{FF2B5EF4-FFF2-40B4-BE49-F238E27FC236}">
                  <a16:creationId xmlns:a16="http://schemas.microsoft.com/office/drawing/2014/main" id="{3B28293C-D483-A943-9B11-E29DBBA5B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2">
              <a:extLst>
                <a:ext uri="{FF2B5EF4-FFF2-40B4-BE49-F238E27FC236}">
                  <a16:creationId xmlns:a16="http://schemas.microsoft.com/office/drawing/2014/main" id="{861B393C-154B-8D45-8CF1-3817B862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3">
              <a:extLst>
                <a:ext uri="{FF2B5EF4-FFF2-40B4-BE49-F238E27FC236}">
                  <a16:creationId xmlns:a16="http://schemas.microsoft.com/office/drawing/2014/main" id="{0B63C9C2-674C-D944-8A4D-2C8224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4">
              <a:extLst>
                <a:ext uri="{FF2B5EF4-FFF2-40B4-BE49-F238E27FC236}">
                  <a16:creationId xmlns:a16="http://schemas.microsoft.com/office/drawing/2014/main" id="{A2F9EB18-B241-7741-A387-8AD6E2A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025">
              <a:extLst>
                <a:ext uri="{FF2B5EF4-FFF2-40B4-BE49-F238E27FC236}">
                  <a16:creationId xmlns:a16="http://schemas.microsoft.com/office/drawing/2014/main" id="{A5AFAB36-089A-F246-ADED-53137F17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026">
              <a:extLst>
                <a:ext uri="{FF2B5EF4-FFF2-40B4-BE49-F238E27FC236}">
                  <a16:creationId xmlns:a16="http://schemas.microsoft.com/office/drawing/2014/main" id="{FF109530-217D-9D4E-81DB-6B3046B1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oup 1027">
              <a:extLst>
                <a:ext uri="{FF2B5EF4-FFF2-40B4-BE49-F238E27FC236}">
                  <a16:creationId xmlns:a16="http://schemas.microsoft.com/office/drawing/2014/main" id="{B4933AB6-F567-0B4F-98D5-E7B82E998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21" name="Freeform 1028">
                <a:extLst>
                  <a:ext uri="{FF2B5EF4-FFF2-40B4-BE49-F238E27FC236}">
                    <a16:creationId xmlns:a16="http://schemas.microsoft.com/office/drawing/2014/main" id="{FEB5A1CA-C662-AC42-906E-42FEA8010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029">
                <a:extLst>
                  <a:ext uri="{FF2B5EF4-FFF2-40B4-BE49-F238E27FC236}">
                    <a16:creationId xmlns:a16="http://schemas.microsoft.com/office/drawing/2014/main" id="{F73B18BC-3775-124A-ABC7-7178BA686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030">
                <a:extLst>
                  <a:ext uri="{FF2B5EF4-FFF2-40B4-BE49-F238E27FC236}">
                    <a16:creationId xmlns:a16="http://schemas.microsoft.com/office/drawing/2014/main" id="{B0CC40EF-A30F-FB4A-A013-44591246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031">
                <a:extLst>
                  <a:ext uri="{FF2B5EF4-FFF2-40B4-BE49-F238E27FC236}">
                    <a16:creationId xmlns:a16="http://schemas.microsoft.com/office/drawing/2014/main" id="{695C34A3-04D7-8544-8C39-0FBEB205F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1032">
                <a:extLst>
                  <a:ext uri="{FF2B5EF4-FFF2-40B4-BE49-F238E27FC236}">
                    <a16:creationId xmlns:a16="http://schemas.microsoft.com/office/drawing/2014/main" id="{83AE7D29-720B-854B-B4F9-BC9FBE8B8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1033">
                <a:extLst>
                  <a:ext uri="{FF2B5EF4-FFF2-40B4-BE49-F238E27FC236}">
                    <a16:creationId xmlns:a16="http://schemas.microsoft.com/office/drawing/2014/main" id="{404B1EF4-0053-644A-AAF0-66FB16735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1034">
              <a:extLst>
                <a:ext uri="{FF2B5EF4-FFF2-40B4-BE49-F238E27FC236}">
                  <a16:creationId xmlns:a16="http://schemas.microsoft.com/office/drawing/2014/main" id="{7F7F78D2-EE09-EF4B-BE89-EC511B47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35">
              <a:extLst>
                <a:ext uri="{FF2B5EF4-FFF2-40B4-BE49-F238E27FC236}">
                  <a16:creationId xmlns:a16="http://schemas.microsoft.com/office/drawing/2014/main" id="{6ED22B39-55F8-254F-B260-10B9358A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36">
              <a:extLst>
                <a:ext uri="{FF2B5EF4-FFF2-40B4-BE49-F238E27FC236}">
                  <a16:creationId xmlns:a16="http://schemas.microsoft.com/office/drawing/2014/main" id="{519FDAB7-8F2B-D540-87B8-EBC399837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7">
              <a:extLst>
                <a:ext uri="{FF2B5EF4-FFF2-40B4-BE49-F238E27FC236}">
                  <a16:creationId xmlns:a16="http://schemas.microsoft.com/office/drawing/2014/main" id="{0FDDEC0B-D787-B543-B9C8-713981CB2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038">
              <a:extLst>
                <a:ext uri="{FF2B5EF4-FFF2-40B4-BE49-F238E27FC236}">
                  <a16:creationId xmlns:a16="http://schemas.microsoft.com/office/drawing/2014/main" id="{9ED25421-8538-254C-93C7-149B971AD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1039">
              <a:extLst>
                <a:ext uri="{FF2B5EF4-FFF2-40B4-BE49-F238E27FC236}">
                  <a16:creationId xmlns:a16="http://schemas.microsoft.com/office/drawing/2014/main" id="{539798D0-719C-DD47-AE49-D9B557B94F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9E92DFA-701B-E444-963E-738F29287753}"/>
              </a:ext>
            </a:extLst>
          </p:cNvPr>
          <p:cNvGrpSpPr/>
          <p:nvPr/>
        </p:nvGrpSpPr>
        <p:grpSpPr>
          <a:xfrm>
            <a:off x="8711521" y="1833033"/>
            <a:ext cx="530702" cy="478009"/>
            <a:chOff x="8631407" y="2290407"/>
            <a:chExt cx="530702" cy="478009"/>
          </a:xfrm>
        </p:grpSpPr>
        <p:pic>
          <p:nvPicPr>
            <p:cNvPr id="228" name="Picture 568" descr="light2.png">
              <a:extLst>
                <a:ext uri="{FF2B5EF4-FFF2-40B4-BE49-F238E27FC236}">
                  <a16:creationId xmlns:a16="http://schemas.microsoft.com/office/drawing/2014/main" id="{FC493893-8A11-354F-BABD-C11607E8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1017" descr="antenna_stylized">
              <a:extLst>
                <a:ext uri="{FF2B5EF4-FFF2-40B4-BE49-F238E27FC236}">
                  <a16:creationId xmlns:a16="http://schemas.microsoft.com/office/drawing/2014/main" id="{58F4A529-12FB-E644-9930-FD20F449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382BE4-EA07-E549-B2F9-9FD19BF88E60}"/>
              </a:ext>
            </a:extLst>
          </p:cNvPr>
          <p:cNvGrpSpPr/>
          <p:nvPr/>
        </p:nvGrpSpPr>
        <p:grpSpPr>
          <a:xfrm>
            <a:off x="8573279" y="1572430"/>
            <a:ext cx="849312" cy="226109"/>
            <a:chOff x="8493165" y="2029804"/>
            <a:chExt cx="849312" cy="226109"/>
          </a:xfrm>
        </p:grpSpPr>
        <p:pic>
          <p:nvPicPr>
            <p:cNvPr id="231" name="Picture 603" descr="car_icon_small">
              <a:extLst>
                <a:ext uri="{FF2B5EF4-FFF2-40B4-BE49-F238E27FC236}">
                  <a16:creationId xmlns:a16="http://schemas.microsoft.com/office/drawing/2014/main" id="{3367712F-9E5F-1447-9EEE-B0A9252E5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1017" descr="antenna_stylized">
              <a:extLst>
                <a:ext uri="{FF2B5EF4-FFF2-40B4-BE49-F238E27FC236}">
                  <a16:creationId xmlns:a16="http://schemas.microsoft.com/office/drawing/2014/main" id="{7BB610B1-0C85-3845-80DE-4F600834E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338FA73-5831-8048-9F9F-83E195D5716B}"/>
              </a:ext>
            </a:extLst>
          </p:cNvPr>
          <p:cNvGrpSpPr/>
          <p:nvPr/>
        </p:nvGrpSpPr>
        <p:grpSpPr>
          <a:xfrm>
            <a:off x="7567258" y="2838730"/>
            <a:ext cx="857739" cy="583764"/>
            <a:chOff x="7487144" y="3296104"/>
            <a:chExt cx="857739" cy="5837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D04C3AF-A6A0-3543-9CEC-C36594B3C98A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41" name="Picture 1115" descr="antenna_stylized">
                <a:extLst>
                  <a:ext uri="{FF2B5EF4-FFF2-40B4-BE49-F238E27FC236}">
                    <a16:creationId xmlns:a16="http://schemas.microsoft.com/office/drawing/2014/main" id="{3A4BE67F-53F2-2249-9275-9C6A0F0A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1116" descr="laptop_keyboard">
                <a:extLst>
                  <a:ext uri="{FF2B5EF4-FFF2-40B4-BE49-F238E27FC236}">
                    <a16:creationId xmlns:a16="http://schemas.microsoft.com/office/drawing/2014/main" id="{3032FEAB-62CC-D44F-B823-94A6C3146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1117">
                <a:extLst>
                  <a:ext uri="{FF2B5EF4-FFF2-40B4-BE49-F238E27FC236}">
                    <a16:creationId xmlns:a16="http://schemas.microsoft.com/office/drawing/2014/main" id="{FE755B2B-D563-7C44-97D1-A76981535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4" name="Picture 1118" descr="screen">
                <a:extLst>
                  <a:ext uri="{FF2B5EF4-FFF2-40B4-BE49-F238E27FC236}">
                    <a16:creationId xmlns:a16="http://schemas.microsoft.com/office/drawing/2014/main" id="{051B193A-BCF4-3E49-9934-81C4B74B1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Freeform 1119">
                <a:extLst>
                  <a:ext uri="{FF2B5EF4-FFF2-40B4-BE49-F238E27FC236}">
                    <a16:creationId xmlns:a16="http://schemas.microsoft.com/office/drawing/2014/main" id="{818E62C1-0069-EA49-9CF8-45B2D123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120">
                <a:extLst>
                  <a:ext uri="{FF2B5EF4-FFF2-40B4-BE49-F238E27FC236}">
                    <a16:creationId xmlns:a16="http://schemas.microsoft.com/office/drawing/2014/main" id="{84CA5961-4DB4-0D43-B026-C4E984CBE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121">
                <a:extLst>
                  <a:ext uri="{FF2B5EF4-FFF2-40B4-BE49-F238E27FC236}">
                    <a16:creationId xmlns:a16="http://schemas.microsoft.com/office/drawing/2014/main" id="{E5A969C6-2875-2548-A4E6-D224F70A9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122">
                <a:extLst>
                  <a:ext uri="{FF2B5EF4-FFF2-40B4-BE49-F238E27FC236}">
                    <a16:creationId xmlns:a16="http://schemas.microsoft.com/office/drawing/2014/main" id="{8BC05D01-8EEF-1A49-B84C-FB100CCF5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123">
                <a:extLst>
                  <a:ext uri="{FF2B5EF4-FFF2-40B4-BE49-F238E27FC236}">
                    <a16:creationId xmlns:a16="http://schemas.microsoft.com/office/drawing/2014/main" id="{C6EECD85-C1CC-2844-A1D5-17790C27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1124">
                <a:extLst>
                  <a:ext uri="{FF2B5EF4-FFF2-40B4-BE49-F238E27FC236}">
                    <a16:creationId xmlns:a16="http://schemas.microsoft.com/office/drawing/2014/main" id="{F6382FF0-3401-074E-B47F-7092DF23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1" name="Group 1125">
                <a:extLst>
                  <a:ext uri="{FF2B5EF4-FFF2-40B4-BE49-F238E27FC236}">
                    <a16:creationId xmlns:a16="http://schemas.microsoft.com/office/drawing/2014/main" id="{E6D4326D-E697-EA48-8350-111934936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58" name="Freeform 1126">
                  <a:extLst>
                    <a:ext uri="{FF2B5EF4-FFF2-40B4-BE49-F238E27FC236}">
                      <a16:creationId xmlns:a16="http://schemas.microsoft.com/office/drawing/2014/main" id="{CEA1DD05-B803-9149-AF2B-DB0145320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127">
                  <a:extLst>
                    <a:ext uri="{FF2B5EF4-FFF2-40B4-BE49-F238E27FC236}">
                      <a16:creationId xmlns:a16="http://schemas.microsoft.com/office/drawing/2014/main" id="{F8B395FE-C4ED-884D-BFD7-F2220E45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1128">
                  <a:extLst>
                    <a:ext uri="{FF2B5EF4-FFF2-40B4-BE49-F238E27FC236}">
                      <a16:creationId xmlns:a16="http://schemas.microsoft.com/office/drawing/2014/main" id="{9FD2580F-A3F6-F947-9B0C-25EC879AF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1129">
                  <a:extLst>
                    <a:ext uri="{FF2B5EF4-FFF2-40B4-BE49-F238E27FC236}">
                      <a16:creationId xmlns:a16="http://schemas.microsoft.com/office/drawing/2014/main" id="{46294FED-2DBE-0B42-9E0D-59575DF51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1130">
                  <a:extLst>
                    <a:ext uri="{FF2B5EF4-FFF2-40B4-BE49-F238E27FC236}">
                      <a16:creationId xmlns:a16="http://schemas.microsoft.com/office/drawing/2014/main" id="{B4090839-1A64-1D44-AC50-B3691212F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1131">
                  <a:extLst>
                    <a:ext uri="{FF2B5EF4-FFF2-40B4-BE49-F238E27FC236}">
                      <a16:creationId xmlns:a16="http://schemas.microsoft.com/office/drawing/2014/main" id="{3075A43B-D07B-0840-9FBC-ED066A73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2" name="Freeform 1132">
                <a:extLst>
                  <a:ext uri="{FF2B5EF4-FFF2-40B4-BE49-F238E27FC236}">
                    <a16:creationId xmlns:a16="http://schemas.microsoft.com/office/drawing/2014/main" id="{02E935B0-131B-B748-90DC-BF9EAF226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133">
                <a:extLst>
                  <a:ext uri="{FF2B5EF4-FFF2-40B4-BE49-F238E27FC236}">
                    <a16:creationId xmlns:a16="http://schemas.microsoft.com/office/drawing/2014/main" id="{1E123A3E-CC3F-5C47-B1F2-2171D77F6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134">
                <a:extLst>
                  <a:ext uri="{FF2B5EF4-FFF2-40B4-BE49-F238E27FC236}">
                    <a16:creationId xmlns:a16="http://schemas.microsoft.com/office/drawing/2014/main" id="{AECD52AE-3551-654E-880E-D3640BE64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135">
                <a:extLst>
                  <a:ext uri="{FF2B5EF4-FFF2-40B4-BE49-F238E27FC236}">
                    <a16:creationId xmlns:a16="http://schemas.microsoft.com/office/drawing/2014/main" id="{512F9E97-47EA-8542-92DD-7DE8CE7E8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136">
                <a:extLst>
                  <a:ext uri="{FF2B5EF4-FFF2-40B4-BE49-F238E27FC236}">
                    <a16:creationId xmlns:a16="http://schemas.microsoft.com/office/drawing/2014/main" id="{A1F34E8B-7018-7048-B4A5-23A7F6E4F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137">
                <a:extLst>
                  <a:ext uri="{FF2B5EF4-FFF2-40B4-BE49-F238E27FC236}">
                    <a16:creationId xmlns:a16="http://schemas.microsoft.com/office/drawing/2014/main" id="{6D462AFA-A931-3147-A9B9-EF6BBBA6F2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1139">
              <a:extLst>
                <a:ext uri="{FF2B5EF4-FFF2-40B4-BE49-F238E27FC236}">
                  <a16:creationId xmlns:a16="http://schemas.microsoft.com/office/drawing/2014/main" id="{A492659A-25BB-7D42-8237-FFD058C1C23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39" name="Picture 1140" descr="desktop_computer_stylized_medium">
                <a:extLst>
                  <a:ext uri="{FF2B5EF4-FFF2-40B4-BE49-F238E27FC236}">
                    <a16:creationId xmlns:a16="http://schemas.microsoft.com/office/drawing/2014/main" id="{C3134BA7-C49F-3D41-A8CD-0BF47D591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0" name="Freeform 1141">
                <a:extLst>
                  <a:ext uri="{FF2B5EF4-FFF2-40B4-BE49-F238E27FC236}">
                    <a16:creationId xmlns:a16="http://schemas.microsoft.com/office/drawing/2014/main" id="{0EE3BC06-EEFD-BE47-9337-BCCD121A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E129665-47CD-9244-84D3-9833306DF6CF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37" name="Picture 571" descr="fridge2.png">
                <a:extLst>
                  <a:ext uri="{FF2B5EF4-FFF2-40B4-BE49-F238E27FC236}">
                    <a16:creationId xmlns:a16="http://schemas.microsoft.com/office/drawing/2014/main" id="{D6D74BC7-4624-6B47-8BE9-FC2448DEB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8" name="Picture 1115" descr="antenna_stylized">
                <a:extLst>
                  <a:ext uri="{FF2B5EF4-FFF2-40B4-BE49-F238E27FC236}">
                    <a16:creationId xmlns:a16="http://schemas.microsoft.com/office/drawing/2014/main" id="{A2DE5E73-D910-E245-A581-C8152428D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A5A480A-A0E9-5B46-8B42-A17922C793B1}"/>
              </a:ext>
            </a:extLst>
          </p:cNvPr>
          <p:cNvGrpSpPr/>
          <p:nvPr/>
        </p:nvGrpSpPr>
        <p:grpSpPr>
          <a:xfrm>
            <a:off x="11138687" y="2941791"/>
            <a:ext cx="518448" cy="1212242"/>
            <a:chOff x="11058573" y="3399165"/>
            <a:chExt cx="518448" cy="1212242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3C84718-FB33-ED42-88DF-0B1F15F2FD5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7012382-B12D-F844-B7EB-573597A2218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EA4F63F6-8062-C44D-9090-B18E02E8DAA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74" name="Picture 273" descr="server_rack.png">
                  <a:extLst>
                    <a:ext uri="{FF2B5EF4-FFF2-40B4-BE49-F238E27FC236}">
                      <a16:creationId xmlns:a16="http://schemas.microsoft.com/office/drawing/2014/main" id="{91106E9F-3C67-AA4E-9287-A9EFF36FE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5" name="Picture 274" descr="server_rack.png">
                  <a:extLst>
                    <a:ext uri="{FF2B5EF4-FFF2-40B4-BE49-F238E27FC236}">
                      <a16:creationId xmlns:a16="http://schemas.microsoft.com/office/drawing/2014/main" id="{79A4A6A6-5E65-6F46-B7B2-90FD24375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6" name="Picture 275" descr="server_rack.png">
                  <a:extLst>
                    <a:ext uri="{FF2B5EF4-FFF2-40B4-BE49-F238E27FC236}">
                      <a16:creationId xmlns:a16="http://schemas.microsoft.com/office/drawing/2014/main" id="{3216266F-0267-0840-841D-08502DD91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06EB7B9-587B-604A-BB84-21393767F65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F7016C5-3456-6545-A196-AF5D73FF386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CFE74420-7287-EB40-B7EE-E554F3965C89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69" name="Picture 268" descr="server_rack.png">
                  <a:extLst>
                    <a:ext uri="{FF2B5EF4-FFF2-40B4-BE49-F238E27FC236}">
                      <a16:creationId xmlns:a16="http://schemas.microsoft.com/office/drawing/2014/main" id="{6B281684-A293-474A-A2E6-3B193D839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0" name="Picture 269" descr="server_rack.png">
                  <a:extLst>
                    <a:ext uri="{FF2B5EF4-FFF2-40B4-BE49-F238E27FC236}">
                      <a16:creationId xmlns:a16="http://schemas.microsoft.com/office/drawing/2014/main" id="{9F75EF01-9A2A-3A49-932A-4C42C7195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1" name="Picture 270" descr="server_rack.png">
                  <a:extLst>
                    <a:ext uri="{FF2B5EF4-FFF2-40B4-BE49-F238E27FC236}">
                      <a16:creationId xmlns:a16="http://schemas.microsoft.com/office/drawing/2014/main" id="{446E25FC-31EE-334C-8D4A-FE0F222A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7" name="Group 590">
            <a:extLst>
              <a:ext uri="{FF2B5EF4-FFF2-40B4-BE49-F238E27FC236}">
                <a16:creationId xmlns:a16="http://schemas.microsoft.com/office/drawing/2014/main" id="{E519F234-2007-384B-BC1B-5D998EFDC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4595" y="4413467"/>
            <a:ext cx="345630" cy="320302"/>
            <a:chOff x="2839" y="3501"/>
            <a:chExt cx="755" cy="803"/>
          </a:xfrm>
        </p:grpSpPr>
        <p:pic>
          <p:nvPicPr>
            <p:cNvPr id="278" name="Picture 591" descr="desktop_computer_stylized_medium">
              <a:extLst>
                <a:ext uri="{FF2B5EF4-FFF2-40B4-BE49-F238E27FC236}">
                  <a16:creationId xmlns:a16="http://schemas.microsoft.com/office/drawing/2014/main" id="{33A2ACC8-59B8-BE41-AE95-2FCE8CBFB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" name="Freeform 592">
              <a:extLst>
                <a:ext uri="{FF2B5EF4-FFF2-40B4-BE49-F238E27FC236}">
                  <a16:creationId xmlns:a16="http://schemas.microsoft.com/office/drawing/2014/main" id="{D3941249-0EC2-7F4F-B6DE-853D1B0F5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0" name="Group 1064">
            <a:extLst>
              <a:ext uri="{FF2B5EF4-FFF2-40B4-BE49-F238E27FC236}">
                <a16:creationId xmlns:a16="http://schemas.microsoft.com/office/drawing/2014/main" id="{32873DDE-DE5F-FD44-B451-B2DB0A80F417}"/>
              </a:ext>
            </a:extLst>
          </p:cNvPr>
          <p:cNvGrpSpPr>
            <a:grpSpLocks/>
          </p:cNvGrpSpPr>
          <p:nvPr/>
        </p:nvGrpSpPr>
        <p:grpSpPr bwMode="auto">
          <a:xfrm>
            <a:off x="9275421" y="5366115"/>
            <a:ext cx="310186" cy="307808"/>
            <a:chOff x="877" y="1008"/>
            <a:chExt cx="2747" cy="2591"/>
          </a:xfrm>
        </p:grpSpPr>
        <p:pic>
          <p:nvPicPr>
            <p:cNvPr id="281" name="Picture 1065" descr="antenna_stylized">
              <a:extLst>
                <a:ext uri="{FF2B5EF4-FFF2-40B4-BE49-F238E27FC236}">
                  <a16:creationId xmlns:a16="http://schemas.microsoft.com/office/drawing/2014/main" id="{AE6278DC-71B3-934A-A861-85089C08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1066" descr="laptop_keyboard">
              <a:extLst>
                <a:ext uri="{FF2B5EF4-FFF2-40B4-BE49-F238E27FC236}">
                  <a16:creationId xmlns:a16="http://schemas.microsoft.com/office/drawing/2014/main" id="{3FEF45DC-F120-5245-9ABC-6F0D0A235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 1067">
              <a:extLst>
                <a:ext uri="{FF2B5EF4-FFF2-40B4-BE49-F238E27FC236}">
                  <a16:creationId xmlns:a16="http://schemas.microsoft.com/office/drawing/2014/main" id="{8722F022-4F8C-2D45-81ED-EFF0FDD9E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4" name="Picture 1068" descr="screen">
              <a:extLst>
                <a:ext uri="{FF2B5EF4-FFF2-40B4-BE49-F238E27FC236}">
                  <a16:creationId xmlns:a16="http://schemas.microsoft.com/office/drawing/2014/main" id="{204FC4A1-539E-5442-BEC0-E471E14FA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" name="Freeform 1069">
              <a:extLst>
                <a:ext uri="{FF2B5EF4-FFF2-40B4-BE49-F238E27FC236}">
                  <a16:creationId xmlns:a16="http://schemas.microsoft.com/office/drawing/2014/main" id="{A1A1347C-9D1F-BA40-834D-25F99853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070">
              <a:extLst>
                <a:ext uri="{FF2B5EF4-FFF2-40B4-BE49-F238E27FC236}">
                  <a16:creationId xmlns:a16="http://schemas.microsoft.com/office/drawing/2014/main" id="{5962D35F-879E-2549-AB01-3DB83293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071">
              <a:extLst>
                <a:ext uri="{FF2B5EF4-FFF2-40B4-BE49-F238E27FC236}">
                  <a16:creationId xmlns:a16="http://schemas.microsoft.com/office/drawing/2014/main" id="{22F02B8D-E551-4348-96A0-9FA3E305B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072">
              <a:extLst>
                <a:ext uri="{FF2B5EF4-FFF2-40B4-BE49-F238E27FC236}">
                  <a16:creationId xmlns:a16="http://schemas.microsoft.com/office/drawing/2014/main" id="{C526490C-E805-3744-973A-5CC36BB2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073">
              <a:extLst>
                <a:ext uri="{FF2B5EF4-FFF2-40B4-BE49-F238E27FC236}">
                  <a16:creationId xmlns:a16="http://schemas.microsoft.com/office/drawing/2014/main" id="{7A50B32F-A919-C345-8D9F-670BB4E9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074">
              <a:extLst>
                <a:ext uri="{FF2B5EF4-FFF2-40B4-BE49-F238E27FC236}">
                  <a16:creationId xmlns:a16="http://schemas.microsoft.com/office/drawing/2014/main" id="{0175EDC4-A636-8E46-AE82-E96C1601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1" name="Group 1075">
              <a:extLst>
                <a:ext uri="{FF2B5EF4-FFF2-40B4-BE49-F238E27FC236}">
                  <a16:creationId xmlns:a16="http://schemas.microsoft.com/office/drawing/2014/main" id="{0DFAC9F2-BFCA-0847-8353-C8E921686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98" name="Freeform 1076">
                <a:extLst>
                  <a:ext uri="{FF2B5EF4-FFF2-40B4-BE49-F238E27FC236}">
                    <a16:creationId xmlns:a16="http://schemas.microsoft.com/office/drawing/2014/main" id="{850E3FFA-D3FE-4A46-89D2-C6682C4DE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077">
                <a:extLst>
                  <a:ext uri="{FF2B5EF4-FFF2-40B4-BE49-F238E27FC236}">
                    <a16:creationId xmlns:a16="http://schemas.microsoft.com/office/drawing/2014/main" id="{802EE040-A819-9640-B947-1A1395BEF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078">
                <a:extLst>
                  <a:ext uri="{FF2B5EF4-FFF2-40B4-BE49-F238E27FC236}">
                    <a16:creationId xmlns:a16="http://schemas.microsoft.com/office/drawing/2014/main" id="{2E6E4ADE-8434-D746-854F-AD5EAF77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079">
                <a:extLst>
                  <a:ext uri="{FF2B5EF4-FFF2-40B4-BE49-F238E27FC236}">
                    <a16:creationId xmlns:a16="http://schemas.microsoft.com/office/drawing/2014/main" id="{C3433830-574B-834F-8066-2E9F5FD6E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080">
                <a:extLst>
                  <a:ext uri="{FF2B5EF4-FFF2-40B4-BE49-F238E27FC236}">
                    <a16:creationId xmlns:a16="http://schemas.microsoft.com/office/drawing/2014/main" id="{E9FF40EC-D904-F941-BD96-FDDB247AC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081">
                <a:extLst>
                  <a:ext uri="{FF2B5EF4-FFF2-40B4-BE49-F238E27FC236}">
                    <a16:creationId xmlns:a16="http://schemas.microsoft.com/office/drawing/2014/main" id="{D764A724-F392-9F42-AE28-024E09E62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2" name="Freeform 1082">
              <a:extLst>
                <a:ext uri="{FF2B5EF4-FFF2-40B4-BE49-F238E27FC236}">
                  <a16:creationId xmlns:a16="http://schemas.microsoft.com/office/drawing/2014/main" id="{1D359E2D-603D-1C42-AF6A-BFF171224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083">
              <a:extLst>
                <a:ext uri="{FF2B5EF4-FFF2-40B4-BE49-F238E27FC236}">
                  <a16:creationId xmlns:a16="http://schemas.microsoft.com/office/drawing/2014/main" id="{A7F6435A-5F6F-D04A-9651-135556C9A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084">
              <a:extLst>
                <a:ext uri="{FF2B5EF4-FFF2-40B4-BE49-F238E27FC236}">
                  <a16:creationId xmlns:a16="http://schemas.microsoft.com/office/drawing/2014/main" id="{7E5560DA-5784-0949-BF64-EED5A85C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085">
              <a:extLst>
                <a:ext uri="{FF2B5EF4-FFF2-40B4-BE49-F238E27FC236}">
                  <a16:creationId xmlns:a16="http://schemas.microsoft.com/office/drawing/2014/main" id="{EE37634B-CC1C-B440-AEAB-A81F991F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086">
              <a:extLst>
                <a:ext uri="{FF2B5EF4-FFF2-40B4-BE49-F238E27FC236}">
                  <a16:creationId xmlns:a16="http://schemas.microsoft.com/office/drawing/2014/main" id="{06E015D5-7D47-FA43-A710-59DE4A7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087">
              <a:extLst>
                <a:ext uri="{FF2B5EF4-FFF2-40B4-BE49-F238E27FC236}">
                  <a16:creationId xmlns:a16="http://schemas.microsoft.com/office/drawing/2014/main" id="{92FD50DD-905B-534A-8A82-2CABB656D6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590">
            <a:extLst>
              <a:ext uri="{FF2B5EF4-FFF2-40B4-BE49-F238E27FC236}">
                <a16:creationId xmlns:a16="http://schemas.microsoft.com/office/drawing/2014/main" id="{7D86CBB7-90D5-5C4A-9DB8-D6046D4D95F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27649" y="5017963"/>
            <a:ext cx="345630" cy="320302"/>
            <a:chOff x="2839" y="3501"/>
            <a:chExt cx="755" cy="803"/>
          </a:xfrm>
        </p:grpSpPr>
        <p:pic>
          <p:nvPicPr>
            <p:cNvPr id="305" name="Picture 591" descr="desktop_computer_stylized_medium">
              <a:extLst>
                <a:ext uri="{FF2B5EF4-FFF2-40B4-BE49-F238E27FC236}">
                  <a16:creationId xmlns:a16="http://schemas.microsoft.com/office/drawing/2014/main" id="{1E6AFB2E-6DD2-0F42-9FCC-C1E32A1B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592">
              <a:extLst>
                <a:ext uri="{FF2B5EF4-FFF2-40B4-BE49-F238E27FC236}">
                  <a16:creationId xmlns:a16="http://schemas.microsoft.com/office/drawing/2014/main" id="{C502709A-9A0D-9A47-A5CE-EC46F930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590">
            <a:extLst>
              <a:ext uri="{FF2B5EF4-FFF2-40B4-BE49-F238E27FC236}">
                <a16:creationId xmlns:a16="http://schemas.microsoft.com/office/drawing/2014/main" id="{CA180629-1EE9-9045-BF20-AA161650E5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25874" y="5039436"/>
            <a:ext cx="345630" cy="320302"/>
            <a:chOff x="2839" y="3501"/>
            <a:chExt cx="755" cy="803"/>
          </a:xfrm>
        </p:grpSpPr>
        <p:pic>
          <p:nvPicPr>
            <p:cNvPr id="308" name="Picture 591" descr="desktop_computer_stylized_medium">
              <a:extLst>
                <a:ext uri="{FF2B5EF4-FFF2-40B4-BE49-F238E27FC236}">
                  <a16:creationId xmlns:a16="http://schemas.microsoft.com/office/drawing/2014/main" id="{10FB4FF7-ED0D-4548-A925-6709E4749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" name="Freeform 592">
              <a:extLst>
                <a:ext uri="{FF2B5EF4-FFF2-40B4-BE49-F238E27FC236}">
                  <a16:creationId xmlns:a16="http://schemas.microsoft.com/office/drawing/2014/main" id="{76E9A76B-3815-1842-8657-E47D6461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0" name="Group 1064">
            <a:extLst>
              <a:ext uri="{FF2B5EF4-FFF2-40B4-BE49-F238E27FC236}">
                <a16:creationId xmlns:a16="http://schemas.microsoft.com/office/drawing/2014/main" id="{2A1515AB-81BE-A647-B780-057B7B04F549}"/>
              </a:ext>
            </a:extLst>
          </p:cNvPr>
          <p:cNvGrpSpPr>
            <a:grpSpLocks/>
          </p:cNvGrpSpPr>
          <p:nvPr/>
        </p:nvGrpSpPr>
        <p:grpSpPr bwMode="auto">
          <a:xfrm>
            <a:off x="9608486" y="5308444"/>
            <a:ext cx="319264" cy="253379"/>
            <a:chOff x="877" y="1008"/>
            <a:chExt cx="2747" cy="2591"/>
          </a:xfrm>
        </p:grpSpPr>
        <p:pic>
          <p:nvPicPr>
            <p:cNvPr id="311" name="Picture 1065" descr="antenna_stylized">
              <a:extLst>
                <a:ext uri="{FF2B5EF4-FFF2-40B4-BE49-F238E27FC236}">
                  <a16:creationId xmlns:a16="http://schemas.microsoft.com/office/drawing/2014/main" id="{BE3CD0B6-78E6-DA4F-99EA-A5B22756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1066" descr="laptop_keyboard">
              <a:extLst>
                <a:ext uri="{FF2B5EF4-FFF2-40B4-BE49-F238E27FC236}">
                  <a16:creationId xmlns:a16="http://schemas.microsoft.com/office/drawing/2014/main" id="{D2626BF6-46AC-604D-8A51-37EA389D2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" name="Freeform 1067">
              <a:extLst>
                <a:ext uri="{FF2B5EF4-FFF2-40B4-BE49-F238E27FC236}">
                  <a16:creationId xmlns:a16="http://schemas.microsoft.com/office/drawing/2014/main" id="{959EDFAC-C6A1-D14A-947E-35A00B3A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4" name="Picture 1068" descr="screen">
              <a:extLst>
                <a:ext uri="{FF2B5EF4-FFF2-40B4-BE49-F238E27FC236}">
                  <a16:creationId xmlns:a16="http://schemas.microsoft.com/office/drawing/2014/main" id="{9D1F4A99-3250-9849-B965-F91DA6257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" name="Freeform 1069">
              <a:extLst>
                <a:ext uri="{FF2B5EF4-FFF2-40B4-BE49-F238E27FC236}">
                  <a16:creationId xmlns:a16="http://schemas.microsoft.com/office/drawing/2014/main" id="{5C31E3EB-B3FB-0B4F-93CD-5092308DC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070">
              <a:extLst>
                <a:ext uri="{FF2B5EF4-FFF2-40B4-BE49-F238E27FC236}">
                  <a16:creationId xmlns:a16="http://schemas.microsoft.com/office/drawing/2014/main" id="{3AD986D8-84E7-4747-A1C9-5481DDD0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071">
              <a:extLst>
                <a:ext uri="{FF2B5EF4-FFF2-40B4-BE49-F238E27FC236}">
                  <a16:creationId xmlns:a16="http://schemas.microsoft.com/office/drawing/2014/main" id="{99E21446-DDC6-F947-8143-0229A882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072">
              <a:extLst>
                <a:ext uri="{FF2B5EF4-FFF2-40B4-BE49-F238E27FC236}">
                  <a16:creationId xmlns:a16="http://schemas.microsoft.com/office/drawing/2014/main" id="{760E6505-2D47-0045-B608-C79782D3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1073">
              <a:extLst>
                <a:ext uri="{FF2B5EF4-FFF2-40B4-BE49-F238E27FC236}">
                  <a16:creationId xmlns:a16="http://schemas.microsoft.com/office/drawing/2014/main" id="{1E8320ED-B12F-2641-BEF1-FFE08A70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1074">
              <a:extLst>
                <a:ext uri="{FF2B5EF4-FFF2-40B4-BE49-F238E27FC236}">
                  <a16:creationId xmlns:a16="http://schemas.microsoft.com/office/drawing/2014/main" id="{6F216F19-7A9E-7842-8DE3-87CF67C2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1" name="Group 1075">
              <a:extLst>
                <a:ext uri="{FF2B5EF4-FFF2-40B4-BE49-F238E27FC236}">
                  <a16:creationId xmlns:a16="http://schemas.microsoft.com/office/drawing/2014/main" id="{739F03CA-20B1-E448-ACD6-1C13B4F67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28" name="Freeform 1076">
                <a:extLst>
                  <a:ext uri="{FF2B5EF4-FFF2-40B4-BE49-F238E27FC236}">
                    <a16:creationId xmlns:a16="http://schemas.microsoft.com/office/drawing/2014/main" id="{C8940D77-B4F3-1246-9EB1-62B374D1D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7">
                <a:extLst>
                  <a:ext uri="{FF2B5EF4-FFF2-40B4-BE49-F238E27FC236}">
                    <a16:creationId xmlns:a16="http://schemas.microsoft.com/office/drawing/2014/main" id="{50CF6234-28F9-6A4A-9C8F-25FE11F3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8">
                <a:extLst>
                  <a:ext uri="{FF2B5EF4-FFF2-40B4-BE49-F238E27FC236}">
                    <a16:creationId xmlns:a16="http://schemas.microsoft.com/office/drawing/2014/main" id="{6D8485B5-FB9F-C945-BF8E-55BD0125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9">
                <a:extLst>
                  <a:ext uri="{FF2B5EF4-FFF2-40B4-BE49-F238E27FC236}">
                    <a16:creationId xmlns:a16="http://schemas.microsoft.com/office/drawing/2014/main" id="{499E2EF6-03A8-7649-AF1E-92C6AEEAC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80">
                <a:extLst>
                  <a:ext uri="{FF2B5EF4-FFF2-40B4-BE49-F238E27FC236}">
                    <a16:creationId xmlns:a16="http://schemas.microsoft.com/office/drawing/2014/main" id="{74F729D9-EF91-0447-847C-32A9E97FF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 1081">
                <a:extLst>
                  <a:ext uri="{FF2B5EF4-FFF2-40B4-BE49-F238E27FC236}">
                    <a16:creationId xmlns:a16="http://schemas.microsoft.com/office/drawing/2014/main" id="{79448D30-757C-AD42-9BE7-746E1DDA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2" name="Freeform 1082">
              <a:extLst>
                <a:ext uri="{FF2B5EF4-FFF2-40B4-BE49-F238E27FC236}">
                  <a16:creationId xmlns:a16="http://schemas.microsoft.com/office/drawing/2014/main" id="{ACA0EA96-8459-6D48-B384-71DC0DE9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83">
              <a:extLst>
                <a:ext uri="{FF2B5EF4-FFF2-40B4-BE49-F238E27FC236}">
                  <a16:creationId xmlns:a16="http://schemas.microsoft.com/office/drawing/2014/main" id="{4AFEEFA0-1AD5-2A4E-8E91-2BA01BA8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84">
              <a:extLst>
                <a:ext uri="{FF2B5EF4-FFF2-40B4-BE49-F238E27FC236}">
                  <a16:creationId xmlns:a16="http://schemas.microsoft.com/office/drawing/2014/main" id="{21B8D876-55EE-014B-B6A7-135E27D2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85">
              <a:extLst>
                <a:ext uri="{FF2B5EF4-FFF2-40B4-BE49-F238E27FC236}">
                  <a16:creationId xmlns:a16="http://schemas.microsoft.com/office/drawing/2014/main" id="{8385F355-35A0-3348-8DF5-BC36DCEC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086">
              <a:extLst>
                <a:ext uri="{FF2B5EF4-FFF2-40B4-BE49-F238E27FC236}">
                  <a16:creationId xmlns:a16="http://schemas.microsoft.com/office/drawing/2014/main" id="{DD8C8F16-B86F-DA4C-8E23-1A23CACB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087">
              <a:extLst>
                <a:ext uri="{FF2B5EF4-FFF2-40B4-BE49-F238E27FC236}">
                  <a16:creationId xmlns:a16="http://schemas.microsoft.com/office/drawing/2014/main" id="{C205008C-65B4-0C4E-858E-4BE7FE6B84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4" name="Freeform 984">
            <a:extLst>
              <a:ext uri="{FF2B5EF4-FFF2-40B4-BE49-F238E27FC236}">
                <a16:creationId xmlns:a16="http://schemas.microsoft.com/office/drawing/2014/main" id="{F683EC5C-41E4-CB46-A4DE-DA79C11DB0A3}"/>
              </a:ext>
            </a:extLst>
          </p:cNvPr>
          <p:cNvSpPr>
            <a:spLocks/>
          </p:cNvSpPr>
          <p:nvPr/>
        </p:nvSpPr>
        <p:spPr bwMode="auto">
          <a:xfrm>
            <a:off x="10227333" y="515027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Freeform 986">
            <a:extLst>
              <a:ext uri="{FF2B5EF4-FFF2-40B4-BE49-F238E27FC236}">
                <a16:creationId xmlns:a16="http://schemas.microsoft.com/office/drawing/2014/main" id="{5EF954DC-7E38-5E4F-A1CE-66E02590E45F}"/>
              </a:ext>
            </a:extLst>
          </p:cNvPr>
          <p:cNvSpPr>
            <a:spLocks/>
          </p:cNvSpPr>
          <p:nvPr/>
        </p:nvSpPr>
        <p:spPr bwMode="auto">
          <a:xfrm>
            <a:off x="10233710" y="517022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Freeform 987">
            <a:extLst>
              <a:ext uri="{FF2B5EF4-FFF2-40B4-BE49-F238E27FC236}">
                <a16:creationId xmlns:a16="http://schemas.microsoft.com/office/drawing/2014/main" id="{715C54AB-3880-BA45-928C-39C4D7CA3C4E}"/>
              </a:ext>
            </a:extLst>
          </p:cNvPr>
          <p:cNvSpPr>
            <a:spLocks/>
          </p:cNvSpPr>
          <p:nvPr/>
        </p:nvSpPr>
        <p:spPr bwMode="auto">
          <a:xfrm>
            <a:off x="10229258" y="532605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tangle 988">
            <a:extLst>
              <a:ext uri="{FF2B5EF4-FFF2-40B4-BE49-F238E27FC236}">
                <a16:creationId xmlns:a16="http://schemas.microsoft.com/office/drawing/2014/main" id="{370296DA-87E2-9341-A2CE-4380B237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18770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38" name="Group 989">
            <a:extLst>
              <a:ext uri="{FF2B5EF4-FFF2-40B4-BE49-F238E27FC236}">
                <a16:creationId xmlns:a16="http://schemas.microsoft.com/office/drawing/2014/main" id="{AFA2681D-B24E-9548-A42D-DBE7D03E1B65}"/>
              </a:ext>
            </a:extLst>
          </p:cNvPr>
          <p:cNvGrpSpPr>
            <a:grpSpLocks/>
          </p:cNvGrpSpPr>
          <p:nvPr/>
        </p:nvGrpSpPr>
        <p:grpSpPr bwMode="auto">
          <a:xfrm>
            <a:off x="10164889" y="5184501"/>
            <a:ext cx="69903" cy="21117"/>
            <a:chOff x="614" y="2568"/>
            <a:chExt cx="725" cy="139"/>
          </a:xfrm>
        </p:grpSpPr>
        <p:sp>
          <p:nvSpPr>
            <p:cNvPr id="339" name="AutoShape 990">
              <a:extLst>
                <a:ext uri="{FF2B5EF4-FFF2-40B4-BE49-F238E27FC236}">
                  <a16:creationId xmlns:a16="http://schemas.microsoft.com/office/drawing/2014/main" id="{8D15E716-2018-CA44-A0CF-BA1BD3C4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0" name="AutoShape 991">
              <a:extLst>
                <a:ext uri="{FF2B5EF4-FFF2-40B4-BE49-F238E27FC236}">
                  <a16:creationId xmlns:a16="http://schemas.microsoft.com/office/drawing/2014/main" id="{45074B74-5B36-7F43-A334-2E5646580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1" name="Rectangle 992">
            <a:extLst>
              <a:ext uri="{FF2B5EF4-FFF2-40B4-BE49-F238E27FC236}">
                <a16:creationId xmlns:a16="http://schemas.microsoft.com/office/drawing/2014/main" id="{D5DC0FDD-F05E-D940-80D3-95FD6FA6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3605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2" name="Group 993">
            <a:extLst>
              <a:ext uri="{FF2B5EF4-FFF2-40B4-BE49-F238E27FC236}">
                <a16:creationId xmlns:a16="http://schemas.microsoft.com/office/drawing/2014/main" id="{80CA8E93-98F3-5845-A8F0-9AFCA71C58D2}"/>
              </a:ext>
            </a:extLst>
          </p:cNvPr>
          <p:cNvGrpSpPr>
            <a:grpSpLocks/>
          </p:cNvGrpSpPr>
          <p:nvPr/>
        </p:nvGrpSpPr>
        <p:grpSpPr bwMode="auto">
          <a:xfrm>
            <a:off x="10164649" y="5231978"/>
            <a:ext cx="69903" cy="19515"/>
            <a:chOff x="614" y="2568"/>
            <a:chExt cx="725" cy="139"/>
          </a:xfrm>
        </p:grpSpPr>
        <p:sp>
          <p:nvSpPr>
            <p:cNvPr id="343" name="AutoShape 994">
              <a:extLst>
                <a:ext uri="{FF2B5EF4-FFF2-40B4-BE49-F238E27FC236}">
                  <a16:creationId xmlns:a16="http://schemas.microsoft.com/office/drawing/2014/main" id="{7DD517ED-4EA6-CE4D-BABF-4E87B224F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AutoShape 995">
              <a:extLst>
                <a:ext uri="{FF2B5EF4-FFF2-40B4-BE49-F238E27FC236}">
                  <a16:creationId xmlns:a16="http://schemas.microsoft.com/office/drawing/2014/main" id="{67610340-11E9-0D44-B036-7F836809F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5" name="Rectangle 996">
            <a:extLst>
              <a:ext uri="{FF2B5EF4-FFF2-40B4-BE49-F238E27FC236}">
                <a16:creationId xmlns:a16="http://schemas.microsoft.com/office/drawing/2014/main" id="{797BEBD2-AFB2-D04F-BF4D-C98B5985E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8440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6" name="Rectangle 997">
            <a:extLst>
              <a:ext uri="{FF2B5EF4-FFF2-40B4-BE49-F238E27FC236}">
                <a16:creationId xmlns:a16="http://schemas.microsoft.com/office/drawing/2014/main" id="{CAEB6086-A181-E845-B0C6-0E5FA8C4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445" y="532824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7" name="Group 998">
            <a:extLst>
              <a:ext uri="{FF2B5EF4-FFF2-40B4-BE49-F238E27FC236}">
                <a16:creationId xmlns:a16="http://schemas.microsoft.com/office/drawing/2014/main" id="{2AA46A1E-93AF-BA48-99B9-AEC064BD1FEC}"/>
              </a:ext>
            </a:extLst>
          </p:cNvPr>
          <p:cNvGrpSpPr>
            <a:grpSpLocks/>
          </p:cNvGrpSpPr>
          <p:nvPr/>
        </p:nvGrpSpPr>
        <p:grpSpPr bwMode="auto">
          <a:xfrm>
            <a:off x="10163205" y="5324166"/>
            <a:ext cx="70024" cy="21991"/>
            <a:chOff x="614" y="2568"/>
            <a:chExt cx="725" cy="139"/>
          </a:xfrm>
        </p:grpSpPr>
        <p:sp>
          <p:nvSpPr>
            <p:cNvPr id="348" name="AutoShape 999">
              <a:extLst>
                <a:ext uri="{FF2B5EF4-FFF2-40B4-BE49-F238E27FC236}">
                  <a16:creationId xmlns:a16="http://schemas.microsoft.com/office/drawing/2014/main" id="{3DDF69A6-D5A3-CE4D-9320-9AFFD3C42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9" name="AutoShape 1000">
              <a:extLst>
                <a:ext uri="{FF2B5EF4-FFF2-40B4-BE49-F238E27FC236}">
                  <a16:creationId xmlns:a16="http://schemas.microsoft.com/office/drawing/2014/main" id="{7324BD93-FB3D-8844-A86D-CAAF66EC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0" name="Freeform 1001">
            <a:extLst>
              <a:ext uri="{FF2B5EF4-FFF2-40B4-BE49-F238E27FC236}">
                <a16:creationId xmlns:a16="http://schemas.microsoft.com/office/drawing/2014/main" id="{98435968-C1C8-374F-8AC1-5AF0F3D6EC49}"/>
              </a:ext>
            </a:extLst>
          </p:cNvPr>
          <p:cNvSpPr>
            <a:spLocks/>
          </p:cNvSpPr>
          <p:nvPr/>
        </p:nvSpPr>
        <p:spPr bwMode="auto">
          <a:xfrm>
            <a:off x="10229740" y="528440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1" name="Group 1002">
            <a:extLst>
              <a:ext uri="{FF2B5EF4-FFF2-40B4-BE49-F238E27FC236}">
                <a16:creationId xmlns:a16="http://schemas.microsoft.com/office/drawing/2014/main" id="{30C5E95A-609F-2641-9A30-3EFA406AB51F}"/>
              </a:ext>
            </a:extLst>
          </p:cNvPr>
          <p:cNvGrpSpPr>
            <a:grpSpLocks/>
          </p:cNvGrpSpPr>
          <p:nvPr/>
        </p:nvGrpSpPr>
        <p:grpSpPr bwMode="auto">
          <a:xfrm>
            <a:off x="10163686" y="5280475"/>
            <a:ext cx="70024" cy="20243"/>
            <a:chOff x="614" y="2568"/>
            <a:chExt cx="725" cy="139"/>
          </a:xfrm>
        </p:grpSpPr>
        <p:sp>
          <p:nvSpPr>
            <p:cNvPr id="352" name="AutoShape 1003">
              <a:extLst>
                <a:ext uri="{FF2B5EF4-FFF2-40B4-BE49-F238E27FC236}">
                  <a16:creationId xmlns:a16="http://schemas.microsoft.com/office/drawing/2014/main" id="{6C6A18B9-4731-9E4A-8433-C467629BB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3" name="AutoShape 1004">
              <a:extLst>
                <a:ext uri="{FF2B5EF4-FFF2-40B4-BE49-F238E27FC236}">
                  <a16:creationId xmlns:a16="http://schemas.microsoft.com/office/drawing/2014/main" id="{80E49604-CFF7-2249-8AC0-274FFDA8E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1005">
            <a:extLst>
              <a:ext uri="{FF2B5EF4-FFF2-40B4-BE49-F238E27FC236}">
                <a16:creationId xmlns:a16="http://schemas.microsoft.com/office/drawing/2014/main" id="{4574A330-D5AC-1949-8F3A-0425F1BF8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686" y="514969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5" name="Freeform 1006">
            <a:extLst>
              <a:ext uri="{FF2B5EF4-FFF2-40B4-BE49-F238E27FC236}">
                <a16:creationId xmlns:a16="http://schemas.microsoft.com/office/drawing/2014/main" id="{346534D2-9C43-5D4C-97DD-9BFA3F3C1E19}"/>
              </a:ext>
            </a:extLst>
          </p:cNvPr>
          <p:cNvSpPr>
            <a:spLocks/>
          </p:cNvSpPr>
          <p:nvPr/>
        </p:nvSpPr>
        <p:spPr bwMode="auto">
          <a:xfrm>
            <a:off x="10232627" y="523387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Freeform 1007">
            <a:extLst>
              <a:ext uri="{FF2B5EF4-FFF2-40B4-BE49-F238E27FC236}">
                <a16:creationId xmlns:a16="http://schemas.microsoft.com/office/drawing/2014/main" id="{34FDA504-7EFB-0F47-BF0E-7541255FF63F}"/>
              </a:ext>
            </a:extLst>
          </p:cNvPr>
          <p:cNvSpPr>
            <a:spLocks/>
          </p:cNvSpPr>
          <p:nvPr/>
        </p:nvSpPr>
        <p:spPr bwMode="auto">
          <a:xfrm>
            <a:off x="10232988" y="518624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Oval 1008">
            <a:extLst>
              <a:ext uri="{FF2B5EF4-FFF2-40B4-BE49-F238E27FC236}">
                <a16:creationId xmlns:a16="http://schemas.microsoft.com/office/drawing/2014/main" id="{EB41E430-44F1-2040-B040-34AC4812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051" y="546747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" name="Freeform 1009">
            <a:extLst>
              <a:ext uri="{FF2B5EF4-FFF2-40B4-BE49-F238E27FC236}">
                <a16:creationId xmlns:a16="http://schemas.microsoft.com/office/drawing/2014/main" id="{790EC54C-1F12-7145-B84C-38FCEE8E9F9C}"/>
              </a:ext>
            </a:extLst>
          </p:cNvPr>
          <p:cNvSpPr>
            <a:spLocks/>
          </p:cNvSpPr>
          <p:nvPr/>
        </p:nvSpPr>
        <p:spPr bwMode="auto">
          <a:xfrm>
            <a:off x="10231424" y="546790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AutoShape 1010">
            <a:extLst>
              <a:ext uri="{FF2B5EF4-FFF2-40B4-BE49-F238E27FC236}">
                <a16:creationId xmlns:a16="http://schemas.microsoft.com/office/drawing/2014/main" id="{2E145E4B-9370-3442-8CC9-84BAE4D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1617" y="547679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0" name="AutoShape 1011">
            <a:extLst>
              <a:ext uri="{FF2B5EF4-FFF2-40B4-BE49-F238E27FC236}">
                <a16:creationId xmlns:a16="http://schemas.microsoft.com/office/drawing/2014/main" id="{D478C9C4-B89C-9C48-BBD7-DEABBACEA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48247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1" name="Oval 1012">
            <a:extLst>
              <a:ext uri="{FF2B5EF4-FFF2-40B4-BE49-F238E27FC236}">
                <a16:creationId xmlns:a16="http://schemas.microsoft.com/office/drawing/2014/main" id="{5909E442-66CF-664F-9DE0-0E9F8CA7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1950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2" name="Oval 1013">
            <a:extLst>
              <a:ext uri="{FF2B5EF4-FFF2-40B4-BE49-F238E27FC236}">
                <a16:creationId xmlns:a16="http://schemas.microsoft.com/office/drawing/2014/main" id="{2551EE99-1D61-D44B-8562-B0ABC004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607" y="543412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3" name="Oval 1014">
            <a:extLst>
              <a:ext uri="{FF2B5EF4-FFF2-40B4-BE49-F238E27FC236}">
                <a16:creationId xmlns:a16="http://schemas.microsoft.com/office/drawing/2014/main" id="{634591C9-BA12-B348-80C9-F09AFA1C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3941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4" name="Rectangle 1015">
            <a:extLst>
              <a:ext uri="{FF2B5EF4-FFF2-40B4-BE49-F238E27FC236}">
                <a16:creationId xmlns:a16="http://schemas.microsoft.com/office/drawing/2014/main" id="{0223EEF6-BCF3-3D42-9120-9B8B3E3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150" y="535475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65" name="Group 590">
            <a:extLst>
              <a:ext uri="{FF2B5EF4-FFF2-40B4-BE49-F238E27FC236}">
                <a16:creationId xmlns:a16="http://schemas.microsoft.com/office/drawing/2014/main" id="{32D88EF7-FD3F-EF44-9D3E-076AA7EB1E8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47721" y="4794366"/>
            <a:ext cx="345630" cy="320302"/>
            <a:chOff x="2839" y="3501"/>
            <a:chExt cx="755" cy="803"/>
          </a:xfrm>
        </p:grpSpPr>
        <p:pic>
          <p:nvPicPr>
            <p:cNvPr id="366" name="Picture 591" descr="desktop_computer_stylized_medium">
              <a:extLst>
                <a:ext uri="{FF2B5EF4-FFF2-40B4-BE49-F238E27FC236}">
                  <a16:creationId xmlns:a16="http://schemas.microsoft.com/office/drawing/2014/main" id="{AB01A8A8-1CAA-9145-A6E4-1398D1D62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7" name="Freeform 592">
              <a:extLst>
                <a:ext uri="{FF2B5EF4-FFF2-40B4-BE49-F238E27FC236}">
                  <a16:creationId xmlns:a16="http://schemas.microsoft.com/office/drawing/2014/main" id="{4195A758-5601-AD48-BDA5-274E79AC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8" name="Group 652">
            <a:extLst>
              <a:ext uri="{FF2B5EF4-FFF2-40B4-BE49-F238E27FC236}">
                <a16:creationId xmlns:a16="http://schemas.microsoft.com/office/drawing/2014/main" id="{B6EF2BFA-2876-1841-873B-0FF970F0E60B}"/>
              </a:ext>
            </a:extLst>
          </p:cNvPr>
          <p:cNvGrpSpPr>
            <a:grpSpLocks/>
          </p:cNvGrpSpPr>
          <p:nvPr/>
        </p:nvGrpSpPr>
        <p:grpSpPr bwMode="auto">
          <a:xfrm>
            <a:off x="7823964" y="1373031"/>
            <a:ext cx="415925" cy="385763"/>
            <a:chOff x="2751" y="1851"/>
            <a:chExt cx="462" cy="478"/>
          </a:xfrm>
        </p:grpSpPr>
        <p:pic>
          <p:nvPicPr>
            <p:cNvPr id="369" name="Picture 653" descr="iphone_stylized_small">
              <a:extLst>
                <a:ext uri="{FF2B5EF4-FFF2-40B4-BE49-F238E27FC236}">
                  <a16:creationId xmlns:a16="http://schemas.microsoft.com/office/drawing/2014/main" id="{6A302962-1680-A04D-B69F-7F3E5F6F5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654" descr="antenna_radiation_stylized">
              <a:extLst>
                <a:ext uri="{FF2B5EF4-FFF2-40B4-BE49-F238E27FC236}">
                  <a16:creationId xmlns:a16="http://schemas.microsoft.com/office/drawing/2014/main" id="{C6EC98A7-19FC-1745-AA2F-96FA4FE45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1" name="Group 950">
            <a:extLst>
              <a:ext uri="{FF2B5EF4-FFF2-40B4-BE49-F238E27FC236}">
                <a16:creationId xmlns:a16="http://schemas.microsoft.com/office/drawing/2014/main" id="{AF76C7C1-F5D8-6342-AF5C-D3B231A09266}"/>
              </a:ext>
            </a:extLst>
          </p:cNvPr>
          <p:cNvGrpSpPr>
            <a:grpSpLocks/>
          </p:cNvGrpSpPr>
          <p:nvPr/>
        </p:nvGrpSpPr>
        <p:grpSpPr bwMode="auto">
          <a:xfrm>
            <a:off x="10327730" y="4787257"/>
            <a:ext cx="177192" cy="330833"/>
            <a:chOff x="4140" y="429"/>
            <a:chExt cx="1425" cy="2396"/>
          </a:xfrm>
        </p:grpSpPr>
        <p:sp>
          <p:nvSpPr>
            <p:cNvPr id="372" name="Freeform 951">
              <a:extLst>
                <a:ext uri="{FF2B5EF4-FFF2-40B4-BE49-F238E27FC236}">
                  <a16:creationId xmlns:a16="http://schemas.microsoft.com/office/drawing/2014/main" id="{D2849A7E-B1C5-C74A-A8D9-BC8D092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Rectangle 952">
              <a:extLst>
                <a:ext uri="{FF2B5EF4-FFF2-40B4-BE49-F238E27FC236}">
                  <a16:creationId xmlns:a16="http://schemas.microsoft.com/office/drawing/2014/main" id="{E9E5770D-8A9F-FB46-89A2-04825C39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4" name="Freeform 953">
              <a:extLst>
                <a:ext uri="{FF2B5EF4-FFF2-40B4-BE49-F238E27FC236}">
                  <a16:creationId xmlns:a16="http://schemas.microsoft.com/office/drawing/2014/main" id="{0E239736-0728-284A-B0B4-C1B7FA11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954">
              <a:extLst>
                <a:ext uri="{FF2B5EF4-FFF2-40B4-BE49-F238E27FC236}">
                  <a16:creationId xmlns:a16="http://schemas.microsoft.com/office/drawing/2014/main" id="{F114EC93-A19B-1543-9627-1A8C3FD9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Rectangle 955">
              <a:extLst>
                <a:ext uri="{FF2B5EF4-FFF2-40B4-BE49-F238E27FC236}">
                  <a16:creationId xmlns:a16="http://schemas.microsoft.com/office/drawing/2014/main" id="{CED0094B-8557-0541-B7EE-8FA350D7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7" name="Group 956">
              <a:extLst>
                <a:ext uri="{FF2B5EF4-FFF2-40B4-BE49-F238E27FC236}">
                  <a16:creationId xmlns:a16="http://schemas.microsoft.com/office/drawing/2014/main" id="{A1465FD4-1D70-5641-803C-0950E2AF3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2" name="AutoShape 957">
                <a:extLst>
                  <a:ext uri="{FF2B5EF4-FFF2-40B4-BE49-F238E27FC236}">
                    <a16:creationId xmlns:a16="http://schemas.microsoft.com/office/drawing/2014/main" id="{FF024338-1F9F-E64C-BA98-C28690618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3" name="AutoShape 958">
                <a:extLst>
                  <a:ext uri="{FF2B5EF4-FFF2-40B4-BE49-F238E27FC236}">
                    <a16:creationId xmlns:a16="http://schemas.microsoft.com/office/drawing/2014/main" id="{A90F11D2-082B-0748-982F-1A09061DD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Rectangle 959">
              <a:extLst>
                <a:ext uri="{FF2B5EF4-FFF2-40B4-BE49-F238E27FC236}">
                  <a16:creationId xmlns:a16="http://schemas.microsoft.com/office/drawing/2014/main" id="{B9B5D7EF-E5F6-CF40-AF5E-871CC687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9" name="Group 960">
              <a:extLst>
                <a:ext uri="{FF2B5EF4-FFF2-40B4-BE49-F238E27FC236}">
                  <a16:creationId xmlns:a16="http://schemas.microsoft.com/office/drawing/2014/main" id="{893C9D91-E30F-254B-8709-D7B10987E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0" name="AutoShape 961">
                <a:extLst>
                  <a:ext uri="{FF2B5EF4-FFF2-40B4-BE49-F238E27FC236}">
                    <a16:creationId xmlns:a16="http://schemas.microsoft.com/office/drawing/2014/main" id="{FD337E36-AAFD-7948-A91E-B5AA5B52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1" name="AutoShape 962">
                <a:extLst>
                  <a:ext uri="{FF2B5EF4-FFF2-40B4-BE49-F238E27FC236}">
                    <a16:creationId xmlns:a16="http://schemas.microsoft.com/office/drawing/2014/main" id="{B25EBDF7-1063-CD45-8C78-3C80EEE90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0" name="Rectangle 963">
              <a:extLst>
                <a:ext uri="{FF2B5EF4-FFF2-40B4-BE49-F238E27FC236}">
                  <a16:creationId xmlns:a16="http://schemas.microsoft.com/office/drawing/2014/main" id="{47917FD8-A5F3-2344-A7FA-192C29C6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1" name="Rectangle 964">
              <a:extLst>
                <a:ext uri="{FF2B5EF4-FFF2-40B4-BE49-F238E27FC236}">
                  <a16:creationId xmlns:a16="http://schemas.microsoft.com/office/drawing/2014/main" id="{1E21C3D1-A0E4-B84F-9506-1421B02D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2" name="Group 965">
              <a:extLst>
                <a:ext uri="{FF2B5EF4-FFF2-40B4-BE49-F238E27FC236}">
                  <a16:creationId xmlns:a16="http://schemas.microsoft.com/office/drawing/2014/main" id="{45BB4E0B-44B3-BC42-80F8-C38330120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8" name="AutoShape 966">
                <a:extLst>
                  <a:ext uri="{FF2B5EF4-FFF2-40B4-BE49-F238E27FC236}">
                    <a16:creationId xmlns:a16="http://schemas.microsoft.com/office/drawing/2014/main" id="{5089C825-4B65-8144-9807-140695E57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9" name="AutoShape 967">
                <a:extLst>
                  <a:ext uri="{FF2B5EF4-FFF2-40B4-BE49-F238E27FC236}">
                    <a16:creationId xmlns:a16="http://schemas.microsoft.com/office/drawing/2014/main" id="{AC316D23-4BD4-7146-805E-E8DEB4709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Freeform 968">
              <a:extLst>
                <a:ext uri="{FF2B5EF4-FFF2-40B4-BE49-F238E27FC236}">
                  <a16:creationId xmlns:a16="http://schemas.microsoft.com/office/drawing/2014/main" id="{D86D7270-8ED3-124A-9E2E-6DF83A54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4" name="Group 969">
              <a:extLst>
                <a:ext uri="{FF2B5EF4-FFF2-40B4-BE49-F238E27FC236}">
                  <a16:creationId xmlns:a16="http://schemas.microsoft.com/office/drawing/2014/main" id="{8DE36044-7959-034A-9850-824255D10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6" name="AutoShape 970">
                <a:extLst>
                  <a:ext uri="{FF2B5EF4-FFF2-40B4-BE49-F238E27FC236}">
                    <a16:creationId xmlns:a16="http://schemas.microsoft.com/office/drawing/2014/main" id="{AD7D10B9-3D29-B44E-A276-AD50E81D8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7" name="AutoShape 971">
                <a:extLst>
                  <a:ext uri="{FF2B5EF4-FFF2-40B4-BE49-F238E27FC236}">
                    <a16:creationId xmlns:a16="http://schemas.microsoft.com/office/drawing/2014/main" id="{3C43EED5-9617-A141-92DA-588F104A0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5" name="Rectangle 972">
              <a:extLst>
                <a:ext uri="{FF2B5EF4-FFF2-40B4-BE49-F238E27FC236}">
                  <a16:creationId xmlns:a16="http://schemas.microsoft.com/office/drawing/2014/main" id="{309122D6-CDEC-0E4D-AB02-8AD2F05A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6" name="Freeform 973">
              <a:extLst>
                <a:ext uri="{FF2B5EF4-FFF2-40B4-BE49-F238E27FC236}">
                  <a16:creationId xmlns:a16="http://schemas.microsoft.com/office/drawing/2014/main" id="{C2C6FB9B-166E-D144-B468-0B6400C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974">
              <a:extLst>
                <a:ext uri="{FF2B5EF4-FFF2-40B4-BE49-F238E27FC236}">
                  <a16:creationId xmlns:a16="http://schemas.microsoft.com/office/drawing/2014/main" id="{E6ADF4F4-EA44-994E-A1C4-A0E36E60F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Oval 975">
              <a:extLst>
                <a:ext uri="{FF2B5EF4-FFF2-40B4-BE49-F238E27FC236}">
                  <a16:creationId xmlns:a16="http://schemas.microsoft.com/office/drawing/2014/main" id="{45BEFB37-FDA8-CE4F-9BFB-E1AE0A560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9" name="Freeform 976">
              <a:extLst>
                <a:ext uri="{FF2B5EF4-FFF2-40B4-BE49-F238E27FC236}">
                  <a16:creationId xmlns:a16="http://schemas.microsoft.com/office/drawing/2014/main" id="{CB3E8C11-D7E3-CA45-9585-2A7AB3F3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AutoShape 977">
              <a:extLst>
                <a:ext uri="{FF2B5EF4-FFF2-40B4-BE49-F238E27FC236}">
                  <a16:creationId xmlns:a16="http://schemas.microsoft.com/office/drawing/2014/main" id="{797F44FB-9139-1D49-A39A-ADF0AB18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1" name="AutoShape 978">
              <a:extLst>
                <a:ext uri="{FF2B5EF4-FFF2-40B4-BE49-F238E27FC236}">
                  <a16:creationId xmlns:a16="http://schemas.microsoft.com/office/drawing/2014/main" id="{F3116DDE-2491-5745-AA50-791A2002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2" name="Oval 979">
              <a:extLst>
                <a:ext uri="{FF2B5EF4-FFF2-40B4-BE49-F238E27FC236}">
                  <a16:creationId xmlns:a16="http://schemas.microsoft.com/office/drawing/2014/main" id="{0454944D-214D-D448-990A-CB6489F7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3" name="Oval 980">
              <a:extLst>
                <a:ext uri="{FF2B5EF4-FFF2-40B4-BE49-F238E27FC236}">
                  <a16:creationId xmlns:a16="http://schemas.microsoft.com/office/drawing/2014/main" id="{FDB30FB1-054A-DB49-80D6-453367505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4" name="Oval 981">
              <a:extLst>
                <a:ext uri="{FF2B5EF4-FFF2-40B4-BE49-F238E27FC236}">
                  <a16:creationId xmlns:a16="http://schemas.microsoft.com/office/drawing/2014/main" id="{F1F894FB-3695-DD44-88EE-B9E401CCD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5" name="Rectangle 982">
              <a:extLst>
                <a:ext uri="{FF2B5EF4-FFF2-40B4-BE49-F238E27FC236}">
                  <a16:creationId xmlns:a16="http://schemas.microsoft.com/office/drawing/2014/main" id="{9146A0DC-0193-EE48-95A6-53E4DA1B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69016E6-742F-A54C-99B3-53020F7590C2}"/>
              </a:ext>
            </a:extLst>
          </p:cNvPr>
          <p:cNvGrpSpPr/>
          <p:nvPr/>
        </p:nvGrpSpPr>
        <p:grpSpPr>
          <a:xfrm>
            <a:off x="6645453" y="2199599"/>
            <a:ext cx="1038308" cy="956788"/>
            <a:chOff x="6571713" y="2686293"/>
            <a:chExt cx="1038308" cy="956788"/>
          </a:xfrm>
        </p:grpSpPr>
        <p:sp>
          <p:nvSpPr>
            <p:cNvPr id="405" name="Freeform 917">
              <a:extLst>
                <a:ext uri="{FF2B5EF4-FFF2-40B4-BE49-F238E27FC236}">
                  <a16:creationId xmlns:a16="http://schemas.microsoft.com/office/drawing/2014/main" id="{43226370-9D78-EC4D-8916-75551D682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B460BEF-113A-4D46-B357-32873038726E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407" name="Rectangle 228">
                <a:extLst>
                  <a:ext uri="{FF2B5EF4-FFF2-40B4-BE49-F238E27FC236}">
                    <a16:creationId xmlns:a16="http://schemas.microsoft.com/office/drawing/2014/main" id="{0A035909-0149-B547-AC2C-2ECC9624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8" name="Rectangle 229">
                <a:extLst>
                  <a:ext uri="{FF2B5EF4-FFF2-40B4-BE49-F238E27FC236}">
                    <a16:creationId xmlns:a16="http://schemas.microsoft.com/office/drawing/2014/main" id="{3AF07C6D-868F-CD40-8D55-7309E9251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9" name="Text Box 230">
                <a:extLst>
                  <a:ext uri="{FF2B5EF4-FFF2-40B4-BE49-F238E27FC236}">
                    <a16:creationId xmlns:a16="http://schemas.microsoft.com/office/drawing/2014/main" id="{FA2F1176-968A-5547-B506-B60EA8269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3835E510-94A6-CB4A-8E83-683BD197A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825ED142-2B9E-A549-972C-96BCC6721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9C667C7E-38FB-6240-9A45-08553E60B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377B3B6-C07B-2C45-B4CE-756D355F1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CDFE43-082B-374D-BFAC-C14D91216ED1}"/>
              </a:ext>
            </a:extLst>
          </p:cNvPr>
          <p:cNvGrpSpPr/>
          <p:nvPr/>
        </p:nvGrpSpPr>
        <p:grpSpPr>
          <a:xfrm>
            <a:off x="10275746" y="4871177"/>
            <a:ext cx="970347" cy="854075"/>
            <a:chOff x="10202006" y="5357871"/>
            <a:chExt cx="970347" cy="854075"/>
          </a:xfrm>
        </p:grpSpPr>
        <p:sp>
          <p:nvSpPr>
            <p:cNvPr id="415" name="Freeform 917">
              <a:extLst>
                <a:ext uri="{FF2B5EF4-FFF2-40B4-BE49-F238E27FC236}">
                  <a16:creationId xmlns:a16="http://schemas.microsoft.com/office/drawing/2014/main" id="{520596A5-5B2A-9945-9D32-0D830B088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061433BA-6DAB-D442-9512-DE9662690BAE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417" name="Rectangle 228">
                <a:extLst>
                  <a:ext uri="{FF2B5EF4-FFF2-40B4-BE49-F238E27FC236}">
                    <a16:creationId xmlns:a16="http://schemas.microsoft.com/office/drawing/2014/main" id="{CC1942E1-72C1-CA44-8BFE-0BA6171C0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Rectangle 229">
                <a:extLst>
                  <a:ext uri="{FF2B5EF4-FFF2-40B4-BE49-F238E27FC236}">
                    <a16:creationId xmlns:a16="http://schemas.microsoft.com/office/drawing/2014/main" id="{D6CBE469-BC9E-004E-BD94-9396D7CF2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Text Box 230">
                <a:extLst>
                  <a:ext uri="{FF2B5EF4-FFF2-40B4-BE49-F238E27FC236}">
                    <a16:creationId xmlns:a16="http://schemas.microsoft.com/office/drawing/2014/main" id="{E7797668-DDE1-8741-B012-FB3FB645C1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0098DE4C-ADDA-6742-9A9A-1859EC518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15F87BB5-6BF8-0D45-881A-0F1A285B6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6E17E2B0-E88F-0C4C-8D14-35BF54AEF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EC817AF-81B9-5541-8AF2-78F3EC770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950">
            <a:extLst>
              <a:ext uri="{FF2B5EF4-FFF2-40B4-BE49-F238E27FC236}">
                <a16:creationId xmlns:a16="http://schemas.microsoft.com/office/drawing/2014/main" id="{0CD04385-CC0A-AD4F-A272-DAED82232C18}"/>
              </a:ext>
            </a:extLst>
          </p:cNvPr>
          <p:cNvGrpSpPr>
            <a:grpSpLocks/>
          </p:cNvGrpSpPr>
          <p:nvPr/>
        </p:nvGrpSpPr>
        <p:grpSpPr bwMode="auto">
          <a:xfrm>
            <a:off x="10076248" y="5129706"/>
            <a:ext cx="214974" cy="403920"/>
            <a:chOff x="4140" y="429"/>
            <a:chExt cx="1425" cy="2396"/>
          </a:xfrm>
        </p:grpSpPr>
        <p:sp>
          <p:nvSpPr>
            <p:cNvPr id="425" name="Freeform 951">
              <a:extLst>
                <a:ext uri="{FF2B5EF4-FFF2-40B4-BE49-F238E27FC236}">
                  <a16:creationId xmlns:a16="http://schemas.microsoft.com/office/drawing/2014/main" id="{FE96A2FA-F87C-C540-B03C-04FDC45EC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Rectangle 952">
              <a:extLst>
                <a:ext uri="{FF2B5EF4-FFF2-40B4-BE49-F238E27FC236}">
                  <a16:creationId xmlns:a16="http://schemas.microsoft.com/office/drawing/2014/main" id="{90EBC098-1E29-C045-B622-D8C3CEAFB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7" name="Freeform 953">
              <a:extLst>
                <a:ext uri="{FF2B5EF4-FFF2-40B4-BE49-F238E27FC236}">
                  <a16:creationId xmlns:a16="http://schemas.microsoft.com/office/drawing/2014/main" id="{E706D605-E639-B347-BDB9-90E15742A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954">
              <a:extLst>
                <a:ext uri="{FF2B5EF4-FFF2-40B4-BE49-F238E27FC236}">
                  <a16:creationId xmlns:a16="http://schemas.microsoft.com/office/drawing/2014/main" id="{6F580A31-840F-044C-B64F-E36B1F7C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Rectangle 955">
              <a:extLst>
                <a:ext uri="{FF2B5EF4-FFF2-40B4-BE49-F238E27FC236}">
                  <a16:creationId xmlns:a16="http://schemas.microsoft.com/office/drawing/2014/main" id="{70BBB359-B08E-104F-AA2E-19818155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0" name="Group 956">
              <a:extLst>
                <a:ext uri="{FF2B5EF4-FFF2-40B4-BE49-F238E27FC236}">
                  <a16:creationId xmlns:a16="http://schemas.microsoft.com/office/drawing/2014/main" id="{4A301782-0364-8842-A0CF-4131092EB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5" name="AutoShape 957">
                <a:extLst>
                  <a:ext uri="{FF2B5EF4-FFF2-40B4-BE49-F238E27FC236}">
                    <a16:creationId xmlns:a16="http://schemas.microsoft.com/office/drawing/2014/main" id="{F360B4DE-6278-2944-81FB-7D667CF0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6" name="AutoShape 958">
                <a:extLst>
                  <a:ext uri="{FF2B5EF4-FFF2-40B4-BE49-F238E27FC236}">
                    <a16:creationId xmlns:a16="http://schemas.microsoft.com/office/drawing/2014/main" id="{0AEDDBBD-7452-DD49-8989-332C8A0C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1" name="Rectangle 959">
              <a:extLst>
                <a:ext uri="{FF2B5EF4-FFF2-40B4-BE49-F238E27FC236}">
                  <a16:creationId xmlns:a16="http://schemas.microsoft.com/office/drawing/2014/main" id="{A2E11B06-7085-7C4E-8774-3106FEBB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2" name="Group 960">
              <a:extLst>
                <a:ext uri="{FF2B5EF4-FFF2-40B4-BE49-F238E27FC236}">
                  <a16:creationId xmlns:a16="http://schemas.microsoft.com/office/drawing/2014/main" id="{81ECCBAC-4FA0-1946-8149-C5B75FB8B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3" name="AutoShape 961">
                <a:extLst>
                  <a:ext uri="{FF2B5EF4-FFF2-40B4-BE49-F238E27FC236}">
                    <a16:creationId xmlns:a16="http://schemas.microsoft.com/office/drawing/2014/main" id="{ABD69479-4D63-CE4F-B317-778A5AB5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4" name="AutoShape 962">
                <a:extLst>
                  <a:ext uri="{FF2B5EF4-FFF2-40B4-BE49-F238E27FC236}">
                    <a16:creationId xmlns:a16="http://schemas.microsoft.com/office/drawing/2014/main" id="{1DCF8128-7E5B-3749-916E-F3D6506A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3" name="Rectangle 963">
              <a:extLst>
                <a:ext uri="{FF2B5EF4-FFF2-40B4-BE49-F238E27FC236}">
                  <a16:creationId xmlns:a16="http://schemas.microsoft.com/office/drawing/2014/main" id="{C56FF00F-1A4E-F449-902D-4AE714B96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4" name="Rectangle 964">
              <a:extLst>
                <a:ext uri="{FF2B5EF4-FFF2-40B4-BE49-F238E27FC236}">
                  <a16:creationId xmlns:a16="http://schemas.microsoft.com/office/drawing/2014/main" id="{62C83B26-71F4-5342-BEB3-32134409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5" name="Group 965">
              <a:extLst>
                <a:ext uri="{FF2B5EF4-FFF2-40B4-BE49-F238E27FC236}">
                  <a16:creationId xmlns:a16="http://schemas.microsoft.com/office/drawing/2014/main" id="{CE265763-8900-624C-AF24-B2E5D56A6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" name="AutoShape 966">
                <a:extLst>
                  <a:ext uri="{FF2B5EF4-FFF2-40B4-BE49-F238E27FC236}">
                    <a16:creationId xmlns:a16="http://schemas.microsoft.com/office/drawing/2014/main" id="{ABEC4C86-7C8B-4943-B487-4DB39318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2" name="AutoShape 967">
                <a:extLst>
                  <a:ext uri="{FF2B5EF4-FFF2-40B4-BE49-F238E27FC236}">
                    <a16:creationId xmlns:a16="http://schemas.microsoft.com/office/drawing/2014/main" id="{78EB5B7C-20E1-ED4D-8C0D-850A79CB2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6" name="Freeform 968">
              <a:extLst>
                <a:ext uri="{FF2B5EF4-FFF2-40B4-BE49-F238E27FC236}">
                  <a16:creationId xmlns:a16="http://schemas.microsoft.com/office/drawing/2014/main" id="{368674BE-3325-A94B-81BB-778F18DEB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7" name="Group 969">
              <a:extLst>
                <a:ext uri="{FF2B5EF4-FFF2-40B4-BE49-F238E27FC236}">
                  <a16:creationId xmlns:a16="http://schemas.microsoft.com/office/drawing/2014/main" id="{6FED7E22-4916-EF46-A0A7-B64DF9E88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9" name="AutoShape 970">
                <a:extLst>
                  <a:ext uri="{FF2B5EF4-FFF2-40B4-BE49-F238E27FC236}">
                    <a16:creationId xmlns:a16="http://schemas.microsoft.com/office/drawing/2014/main" id="{74CDCA80-D418-3148-BC55-51E4899D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71">
                <a:extLst>
                  <a:ext uri="{FF2B5EF4-FFF2-40B4-BE49-F238E27FC236}">
                    <a16:creationId xmlns:a16="http://schemas.microsoft.com/office/drawing/2014/main" id="{8FD3C783-4FA4-AC40-AB3B-3866A93D6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8" name="Rectangle 972">
              <a:extLst>
                <a:ext uri="{FF2B5EF4-FFF2-40B4-BE49-F238E27FC236}">
                  <a16:creationId xmlns:a16="http://schemas.microsoft.com/office/drawing/2014/main" id="{E9DD616E-C632-3C45-855B-E4577EADD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9" name="Freeform 973">
              <a:extLst>
                <a:ext uri="{FF2B5EF4-FFF2-40B4-BE49-F238E27FC236}">
                  <a16:creationId xmlns:a16="http://schemas.microsoft.com/office/drawing/2014/main" id="{0CE1791D-2F0D-1349-ACF7-5365E4B5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 974">
              <a:extLst>
                <a:ext uri="{FF2B5EF4-FFF2-40B4-BE49-F238E27FC236}">
                  <a16:creationId xmlns:a16="http://schemas.microsoft.com/office/drawing/2014/main" id="{E3A13E73-03B9-F54D-B31C-A6E48AFF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Oval 975">
              <a:extLst>
                <a:ext uri="{FF2B5EF4-FFF2-40B4-BE49-F238E27FC236}">
                  <a16:creationId xmlns:a16="http://schemas.microsoft.com/office/drawing/2014/main" id="{2A75A4F5-615F-EB46-89FC-38E2211C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Freeform 976">
              <a:extLst>
                <a:ext uri="{FF2B5EF4-FFF2-40B4-BE49-F238E27FC236}">
                  <a16:creationId xmlns:a16="http://schemas.microsoft.com/office/drawing/2014/main" id="{A6EB25B5-85F4-894D-BBC4-0185118E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AutoShape 977">
              <a:extLst>
                <a:ext uri="{FF2B5EF4-FFF2-40B4-BE49-F238E27FC236}">
                  <a16:creationId xmlns:a16="http://schemas.microsoft.com/office/drawing/2014/main" id="{4CA2AC83-5323-2B4B-88F2-AAA45AFB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4" name="AutoShape 978">
              <a:extLst>
                <a:ext uri="{FF2B5EF4-FFF2-40B4-BE49-F238E27FC236}">
                  <a16:creationId xmlns:a16="http://schemas.microsoft.com/office/drawing/2014/main" id="{0025D972-B3E1-8E43-801B-4E3E67EB1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5" name="Oval 979">
              <a:extLst>
                <a:ext uri="{FF2B5EF4-FFF2-40B4-BE49-F238E27FC236}">
                  <a16:creationId xmlns:a16="http://schemas.microsoft.com/office/drawing/2014/main" id="{545EC445-5888-3741-B9F1-47936A12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6" name="Oval 980">
              <a:extLst>
                <a:ext uri="{FF2B5EF4-FFF2-40B4-BE49-F238E27FC236}">
                  <a16:creationId xmlns:a16="http://schemas.microsoft.com/office/drawing/2014/main" id="{9B82F04E-BCFC-FB44-9636-45214AACC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7" name="Oval 981">
              <a:extLst>
                <a:ext uri="{FF2B5EF4-FFF2-40B4-BE49-F238E27FC236}">
                  <a16:creationId xmlns:a16="http://schemas.microsoft.com/office/drawing/2014/main" id="{BB87FE73-AC88-5F4C-84A7-A1E5F1A7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8" name="Rectangle 982">
              <a:extLst>
                <a:ext uri="{FF2B5EF4-FFF2-40B4-BE49-F238E27FC236}">
                  <a16:creationId xmlns:a16="http://schemas.microsoft.com/office/drawing/2014/main" id="{78337DB0-E31B-0644-9C8C-86EA2805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C230DA3-959C-4247-950A-6A5F64F4E6AE}"/>
              </a:ext>
            </a:extLst>
          </p:cNvPr>
          <p:cNvGrpSpPr/>
          <p:nvPr/>
        </p:nvGrpSpPr>
        <p:grpSpPr>
          <a:xfrm>
            <a:off x="9172528" y="3469930"/>
            <a:ext cx="367224" cy="240304"/>
            <a:chOff x="7493876" y="2774731"/>
            <a:chExt cx="1481958" cy="894622"/>
          </a:xfrm>
        </p:grpSpPr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93AB70-A538-324C-8957-2E62A591F1B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A2B20364-B820-F04C-85BC-3C2F738926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25A775AF-4F8C-A140-9E95-86BE631050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BF2FA154-0942-5C47-A936-59C962F3DA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FBAC50C9-1200-0648-A3C6-5F763C5A4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41DD7A34-E22A-2B4D-A867-B0F63420CD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14349D26-2DED-D04F-BD82-82B9BDEAF0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E19BC35-E82D-1F47-A1DB-336D2DD326C1}"/>
              </a:ext>
            </a:extLst>
          </p:cNvPr>
          <p:cNvGrpSpPr/>
          <p:nvPr/>
        </p:nvGrpSpPr>
        <p:grpSpPr>
          <a:xfrm>
            <a:off x="9675294" y="3513069"/>
            <a:ext cx="367224" cy="240304"/>
            <a:chOff x="7493876" y="2774731"/>
            <a:chExt cx="1481958" cy="894622"/>
          </a:xfrm>
        </p:grpSpPr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D2EC79B-E277-0C43-A0CC-99D0A637041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B4676E3-85E4-494D-9C63-7C042801A69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77F513B8-ECD9-B043-8F16-8229B9F5F4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52250DF6-38FD-864F-A2FE-5424D2FC490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B115E90-C5FE-AE4D-BDDA-FFFA2E95056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58A14C43-AAD0-3641-9524-580D47A433C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0C9C824B-99FE-6D4F-9E2B-EC968FE82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0D3E3902-FB2D-6F40-94C2-2AED35903987}"/>
              </a:ext>
            </a:extLst>
          </p:cNvPr>
          <p:cNvGrpSpPr/>
          <p:nvPr/>
        </p:nvGrpSpPr>
        <p:grpSpPr>
          <a:xfrm>
            <a:off x="8123810" y="3479300"/>
            <a:ext cx="354986" cy="175668"/>
            <a:chOff x="7493876" y="2774731"/>
            <a:chExt cx="1481958" cy="894622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A61814A-2DB0-7740-8962-D1A3BDCF7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B39CE62-10C5-A448-9200-E6A96348EB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A86DD34-5A0D-CC49-9673-90D9CA095B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B5DC9C2D-C53B-D14F-9821-A2B4B31E51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F0A6232A-7531-B14B-B3D0-36AAC40935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76F848CC-CD88-5F45-8746-CADC806243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261EE902-8A90-624B-B8EA-E140D2583A5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66AC3898-C0FB-C142-963C-4A2806F3925C}"/>
              </a:ext>
            </a:extLst>
          </p:cNvPr>
          <p:cNvGrpSpPr/>
          <p:nvPr/>
        </p:nvGrpSpPr>
        <p:grpSpPr>
          <a:xfrm>
            <a:off x="9321633" y="4288992"/>
            <a:ext cx="393760" cy="218578"/>
            <a:chOff x="7493876" y="2774731"/>
            <a:chExt cx="1481958" cy="894622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2D1DCFE-D255-4446-8EAC-474AB67857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C26498FD-F97E-6F46-BEA7-F956A37F2D6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B199B5D-B0F2-F94C-AAFD-545329FAA3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A984816-55BC-1943-8DD5-DBCE6EF51AB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8B1D42DB-E8C1-B749-80E2-583CD1B0E4B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CB8F94FA-C42F-BD4D-AA00-66857F0E454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FAB6ECD2-0C1A-1046-85EC-5E3375620D1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E25896D-D1F7-2A4E-8C08-BF5F88840367}"/>
              </a:ext>
            </a:extLst>
          </p:cNvPr>
          <p:cNvGrpSpPr/>
          <p:nvPr/>
        </p:nvGrpSpPr>
        <p:grpSpPr>
          <a:xfrm>
            <a:off x="7848738" y="2976754"/>
            <a:ext cx="3007624" cy="1690703"/>
            <a:chOff x="7774998" y="3463448"/>
            <a:chExt cx="3007624" cy="1690703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1B61A7BB-F744-994C-90B5-288246058DE4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23" name="Freeform 917">
                <a:extLst>
                  <a:ext uri="{FF2B5EF4-FFF2-40B4-BE49-F238E27FC236}">
                    <a16:creationId xmlns:a16="http://schemas.microsoft.com/office/drawing/2014/main" id="{67AE9544-ABCE-9C49-A73B-B92D479DC8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FD9ADAD3-8D40-514D-8DB2-D40B73122CB1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25" name="Rectangle 228">
                  <a:extLst>
                    <a:ext uri="{FF2B5EF4-FFF2-40B4-BE49-F238E27FC236}">
                      <a16:creationId xmlns:a16="http://schemas.microsoft.com/office/drawing/2014/main" id="{453FD1E4-24AF-0A42-B4B1-544CBE8B9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229">
                  <a:extLst>
                    <a:ext uri="{FF2B5EF4-FFF2-40B4-BE49-F238E27FC236}">
                      <a16:creationId xmlns:a16="http://schemas.microsoft.com/office/drawing/2014/main" id="{ACF4D48D-7AFA-394B-A044-64C00BD31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Text Box 230">
                  <a:extLst>
                    <a:ext uri="{FF2B5EF4-FFF2-40B4-BE49-F238E27FC236}">
                      <a16:creationId xmlns:a16="http://schemas.microsoft.com/office/drawing/2014/main" id="{F350703C-00E6-D544-8995-7B4A30E7AD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A4E7F05F-DB39-B246-BA17-A367DF40D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528">
                  <a:extLst>
                    <a:ext uri="{FF2B5EF4-FFF2-40B4-BE49-F238E27FC236}">
                      <a16:creationId xmlns:a16="http://schemas.microsoft.com/office/drawing/2014/main" id="{987D26AB-AF4C-4B49-8766-91AAC5C3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7ACA2B35-418A-C24A-BBBD-95671C866478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16" name="Freeform 917">
                <a:extLst>
                  <a:ext uri="{FF2B5EF4-FFF2-40B4-BE49-F238E27FC236}">
                    <a16:creationId xmlns:a16="http://schemas.microsoft.com/office/drawing/2014/main" id="{1B39E48E-11D1-2A49-BEB2-4A3DE3E52E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F43CF6AB-41BF-A04B-8264-3F204E68E6FB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18" name="Rectangle 228">
                  <a:extLst>
                    <a:ext uri="{FF2B5EF4-FFF2-40B4-BE49-F238E27FC236}">
                      <a16:creationId xmlns:a16="http://schemas.microsoft.com/office/drawing/2014/main" id="{DCF5B501-314A-3D4C-90A1-E45107AEF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Rectangle 229">
                  <a:extLst>
                    <a:ext uri="{FF2B5EF4-FFF2-40B4-BE49-F238E27FC236}">
                      <a16:creationId xmlns:a16="http://schemas.microsoft.com/office/drawing/2014/main" id="{8A760FE8-2AF8-D047-B448-6D14997C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Text Box 230">
                  <a:extLst>
                    <a:ext uri="{FF2B5EF4-FFF2-40B4-BE49-F238E27FC236}">
                      <a16:creationId xmlns:a16="http://schemas.microsoft.com/office/drawing/2014/main" id="{81AD7D48-5DBF-B140-BBAC-EF36A1DCA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10225287-A970-334C-96E6-BB42F39A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585D3D77-62B9-C346-9D1A-8A3555BAA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9C7DE0F-016E-FE40-A619-F6309459B199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09" name="Freeform 917">
                <a:extLst>
                  <a:ext uri="{FF2B5EF4-FFF2-40B4-BE49-F238E27FC236}">
                    <a16:creationId xmlns:a16="http://schemas.microsoft.com/office/drawing/2014/main" id="{F61365F4-AF8A-7946-BAE2-C24405A00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B9D23B02-A16D-054E-9F56-ACE4882F9465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11" name="Rectangle 228">
                  <a:extLst>
                    <a:ext uri="{FF2B5EF4-FFF2-40B4-BE49-F238E27FC236}">
                      <a16:creationId xmlns:a16="http://schemas.microsoft.com/office/drawing/2014/main" id="{D8196C66-5ACD-F440-9D67-38ED9AB1D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229">
                  <a:extLst>
                    <a:ext uri="{FF2B5EF4-FFF2-40B4-BE49-F238E27FC236}">
                      <a16:creationId xmlns:a16="http://schemas.microsoft.com/office/drawing/2014/main" id="{E2A04A91-A7A2-844E-A202-E5174F201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Text Box 230">
                  <a:extLst>
                    <a:ext uri="{FF2B5EF4-FFF2-40B4-BE49-F238E27FC236}">
                      <a16:creationId xmlns:a16="http://schemas.microsoft.com/office/drawing/2014/main" id="{C660DE0E-7128-8A4E-8A4B-C829B6CB2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8B24C5B-DDAD-664C-B7C8-511BEF3C8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26F734D-CDBF-C940-BA08-558A6C9FC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38FD6327-86A9-CE4D-9578-2AAEA1D9BB04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02" name="Freeform 917">
                <a:extLst>
                  <a:ext uri="{FF2B5EF4-FFF2-40B4-BE49-F238E27FC236}">
                    <a16:creationId xmlns:a16="http://schemas.microsoft.com/office/drawing/2014/main" id="{1189185D-1F7C-B94E-B532-3E812D99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B4CB1129-B032-C24F-981D-F17E21FDF808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04" name="Rectangle 228">
                  <a:extLst>
                    <a:ext uri="{FF2B5EF4-FFF2-40B4-BE49-F238E27FC236}">
                      <a16:creationId xmlns:a16="http://schemas.microsoft.com/office/drawing/2014/main" id="{CCE0CE6B-4616-484D-A2D2-97A95D22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Rectangle 229">
                  <a:extLst>
                    <a:ext uri="{FF2B5EF4-FFF2-40B4-BE49-F238E27FC236}">
                      <a16:creationId xmlns:a16="http://schemas.microsoft.com/office/drawing/2014/main" id="{D26DD102-7516-7941-AD70-9B37EC2B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Text Box 230">
                  <a:extLst>
                    <a:ext uri="{FF2B5EF4-FFF2-40B4-BE49-F238E27FC236}">
                      <a16:creationId xmlns:a16="http://schemas.microsoft.com/office/drawing/2014/main" id="{1F958F41-1C91-3742-8E5E-D63C7ABC69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65CAD0DA-ECB6-FF46-8BF8-7B413222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C7CD87E0-C83F-0F48-9FE9-45EF45C8B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017CCCDD-4C17-AD45-9653-B55DDD72AFD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495" name="Freeform 917">
                <a:extLst>
                  <a:ext uri="{FF2B5EF4-FFF2-40B4-BE49-F238E27FC236}">
                    <a16:creationId xmlns:a16="http://schemas.microsoft.com/office/drawing/2014/main" id="{97591357-9173-9047-99D7-EEF6AA2E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40CC4E-61E1-7147-B950-B5A9495E9B83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497" name="Rectangle 228">
                  <a:extLst>
                    <a:ext uri="{FF2B5EF4-FFF2-40B4-BE49-F238E27FC236}">
                      <a16:creationId xmlns:a16="http://schemas.microsoft.com/office/drawing/2014/main" id="{D2D44BCA-E28A-FA41-AF35-848ECEF07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Rectangle 229">
                  <a:extLst>
                    <a:ext uri="{FF2B5EF4-FFF2-40B4-BE49-F238E27FC236}">
                      <a16:creationId xmlns:a16="http://schemas.microsoft.com/office/drawing/2014/main" id="{D389761B-E426-DB42-85C3-D511639FC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9" name="Text Box 230">
                  <a:extLst>
                    <a:ext uri="{FF2B5EF4-FFF2-40B4-BE49-F238E27FC236}">
                      <a16:creationId xmlns:a16="http://schemas.microsoft.com/office/drawing/2014/main" id="{3DB5EBC6-C337-BB4C-B251-28D5B838EF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8479EDDB-D000-FE4F-B1BE-1440681E3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B266B2A-3BB6-1B4F-AFEF-AAB669208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0E5911E9-912E-A74C-9314-F819FE0F68F9}"/>
              </a:ext>
            </a:extLst>
          </p:cNvPr>
          <p:cNvGrpSpPr/>
          <p:nvPr/>
        </p:nvGrpSpPr>
        <p:grpSpPr>
          <a:xfrm>
            <a:off x="9857298" y="4503289"/>
            <a:ext cx="393760" cy="218578"/>
            <a:chOff x="7493876" y="2774731"/>
            <a:chExt cx="1481958" cy="894622"/>
          </a:xfrm>
        </p:grpSpPr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07075C2-B6C5-9040-B4CF-2B70E9105E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1345A0C-4A4C-F641-BBD0-7933F8056C0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31C7191D-3480-654D-965C-3B4C97B7A4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EE001FF1-F9D3-0947-96F9-2AF2D9DFCA0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5E8ED17-9799-6442-8FBA-D34F88BCEC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F65478EB-2F48-3744-B46F-1455A25533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1EEBD73D-ED6E-D444-91D9-C7EA735BBFE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8" name="Freeform 537">
            <a:extLst>
              <a:ext uri="{FF2B5EF4-FFF2-40B4-BE49-F238E27FC236}">
                <a16:creationId xmlns:a16="http://schemas.microsoft.com/office/drawing/2014/main" id="{431F7FF5-7027-894E-929D-18B244822EFA}"/>
              </a:ext>
            </a:extLst>
          </p:cNvPr>
          <p:cNvSpPr/>
          <p:nvPr/>
        </p:nvSpPr>
        <p:spPr>
          <a:xfrm>
            <a:off x="7362436" y="2627566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6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another example</a:t>
            </a:r>
          </a:p>
        </p:txBody>
      </p:sp>
      <p:grpSp>
        <p:nvGrpSpPr>
          <p:cNvPr id="276" name="Group 2">
            <a:extLst>
              <a:ext uri="{FF2B5EF4-FFF2-40B4-BE49-F238E27FC236}">
                <a16:creationId xmlns:a16="http://schemas.microsoft.com/office/drawing/2014/main" id="{32F1096F-92AF-264C-9891-4B2131A1535A}"/>
              </a:ext>
            </a:extLst>
          </p:cNvPr>
          <p:cNvGrpSpPr>
            <a:grpSpLocks/>
          </p:cNvGrpSpPr>
          <p:nvPr/>
        </p:nvGrpSpPr>
        <p:grpSpPr bwMode="auto">
          <a:xfrm>
            <a:off x="7267328" y="1497821"/>
            <a:ext cx="4217987" cy="3364357"/>
            <a:chOff x="415" y="856"/>
            <a:chExt cx="2910" cy="2258"/>
          </a:xfrm>
        </p:grpSpPr>
        <p:grpSp>
          <p:nvGrpSpPr>
            <p:cNvPr id="277" name="Group 3">
              <a:extLst>
                <a:ext uri="{FF2B5EF4-FFF2-40B4-BE49-F238E27FC236}">
                  <a16:creationId xmlns:a16="http://schemas.microsoft.com/office/drawing/2014/main" id="{658BC70D-BFE1-3445-B630-7B3A4A796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339" name="Oval 4">
                <a:extLst>
                  <a:ext uri="{FF2B5EF4-FFF2-40B4-BE49-F238E27FC236}">
                    <a16:creationId xmlns:a16="http://schemas.microsoft.com/office/drawing/2014/main" id="{12B70928-94ED-274E-B17E-6E7CC5A8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0" name="Line 5">
                <a:extLst>
                  <a:ext uri="{FF2B5EF4-FFF2-40B4-BE49-F238E27FC236}">
                    <a16:creationId xmlns:a16="http://schemas.microsoft.com/office/drawing/2014/main" id="{724BACA0-C784-AA40-8F39-24AD7753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1" name="Line 6">
                <a:extLst>
                  <a:ext uri="{FF2B5EF4-FFF2-40B4-BE49-F238E27FC236}">
                    <a16:creationId xmlns:a16="http://schemas.microsoft.com/office/drawing/2014/main" id="{60ABD3DF-926A-F240-941E-16F8EC7F8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2" name="Rectangle 7">
                <a:extLst>
                  <a:ext uri="{FF2B5EF4-FFF2-40B4-BE49-F238E27FC236}">
                    <a16:creationId xmlns:a16="http://schemas.microsoft.com/office/drawing/2014/main" id="{422D10D2-9AFE-1242-8892-1E7B20A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3" name="Oval 8">
                <a:extLst>
                  <a:ext uri="{FF2B5EF4-FFF2-40B4-BE49-F238E27FC236}">
                    <a16:creationId xmlns:a16="http://schemas.microsoft.com/office/drawing/2014/main" id="{A63B1AAC-711F-694A-BF58-5189313D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4" name="Rectangle 9">
                <a:extLst>
                  <a:ext uri="{FF2B5EF4-FFF2-40B4-BE49-F238E27FC236}">
                    <a16:creationId xmlns:a16="http://schemas.microsoft.com/office/drawing/2014/main" id="{C458B676-20F1-6E43-A811-83BAEA22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5" name="Text Box 10">
                <a:extLst>
                  <a:ext uri="{FF2B5EF4-FFF2-40B4-BE49-F238E27FC236}">
                    <a16:creationId xmlns:a16="http://schemas.microsoft.com/office/drawing/2014/main" id="{484CB1B7-C628-9F42-990E-9F7B96F34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2C66EC07-AF51-8046-9F06-245C35A6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Text Box 12">
              <a:extLst>
                <a:ext uri="{FF2B5EF4-FFF2-40B4-BE49-F238E27FC236}">
                  <a16:creationId xmlns:a16="http://schemas.microsoft.com/office/drawing/2014/main" id="{FD2DA6DD-F18F-9646-A088-CBDDFC298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80" name="Group 13">
              <a:extLst>
                <a:ext uri="{FF2B5EF4-FFF2-40B4-BE49-F238E27FC236}">
                  <a16:creationId xmlns:a16="http://schemas.microsoft.com/office/drawing/2014/main" id="{471A1164-4650-7144-A6A9-CC0123696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332" name="Oval 14">
                <a:extLst>
                  <a:ext uri="{FF2B5EF4-FFF2-40B4-BE49-F238E27FC236}">
                    <a16:creationId xmlns:a16="http://schemas.microsoft.com/office/drawing/2014/main" id="{80A336F3-1162-5342-AC4A-8B2AED4E9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3" name="Line 15">
                <a:extLst>
                  <a:ext uri="{FF2B5EF4-FFF2-40B4-BE49-F238E27FC236}">
                    <a16:creationId xmlns:a16="http://schemas.microsoft.com/office/drawing/2014/main" id="{9FF9E86E-2F60-184C-8322-81DAB6CC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4" name="Line 16">
                <a:extLst>
                  <a:ext uri="{FF2B5EF4-FFF2-40B4-BE49-F238E27FC236}">
                    <a16:creationId xmlns:a16="http://schemas.microsoft.com/office/drawing/2014/main" id="{139291DA-0B23-AF4A-80E1-C5AB8C8D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5" name="Rectangle 17">
                <a:extLst>
                  <a:ext uri="{FF2B5EF4-FFF2-40B4-BE49-F238E27FC236}">
                    <a16:creationId xmlns:a16="http://schemas.microsoft.com/office/drawing/2014/main" id="{DCCEEA9D-E3E7-3E47-B22F-9936B29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Oval 18">
                <a:extLst>
                  <a:ext uri="{FF2B5EF4-FFF2-40B4-BE49-F238E27FC236}">
                    <a16:creationId xmlns:a16="http://schemas.microsoft.com/office/drawing/2014/main" id="{BC673A69-9F19-6E48-B78B-300E678AB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Rectangle 19">
                <a:extLst>
                  <a:ext uri="{FF2B5EF4-FFF2-40B4-BE49-F238E27FC236}">
                    <a16:creationId xmlns:a16="http://schemas.microsoft.com/office/drawing/2014/main" id="{9CB54AFD-33DB-F34A-A696-9C14C1F2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Text Box 20">
                <a:extLst>
                  <a:ext uri="{FF2B5EF4-FFF2-40B4-BE49-F238E27FC236}">
                    <a16:creationId xmlns:a16="http://schemas.microsoft.com/office/drawing/2014/main" id="{AC845383-9D3E-5C42-BB6B-3E65197E8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1" name="Group 21">
              <a:extLst>
                <a:ext uri="{FF2B5EF4-FFF2-40B4-BE49-F238E27FC236}">
                  <a16:creationId xmlns:a16="http://schemas.microsoft.com/office/drawing/2014/main" id="{BA8E377E-CA1A-ED4B-BF90-295028D9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325" name="Oval 22">
                <a:extLst>
                  <a:ext uri="{FF2B5EF4-FFF2-40B4-BE49-F238E27FC236}">
                    <a16:creationId xmlns:a16="http://schemas.microsoft.com/office/drawing/2014/main" id="{BDA57358-5E81-8C48-92CB-61DF13F5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6" name="Line 23">
                <a:extLst>
                  <a:ext uri="{FF2B5EF4-FFF2-40B4-BE49-F238E27FC236}">
                    <a16:creationId xmlns:a16="http://schemas.microsoft.com/office/drawing/2014/main" id="{25B69C18-8DE4-7742-9F14-35A6A8894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7" name="Line 24">
                <a:extLst>
                  <a:ext uri="{FF2B5EF4-FFF2-40B4-BE49-F238E27FC236}">
                    <a16:creationId xmlns:a16="http://schemas.microsoft.com/office/drawing/2014/main" id="{6CB89C37-D416-D242-8479-89D57F652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Rectangle 25">
                <a:extLst>
                  <a:ext uri="{FF2B5EF4-FFF2-40B4-BE49-F238E27FC236}">
                    <a16:creationId xmlns:a16="http://schemas.microsoft.com/office/drawing/2014/main" id="{21DBFB42-3378-4745-AF73-D425CA55A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Oval 26">
                <a:extLst>
                  <a:ext uri="{FF2B5EF4-FFF2-40B4-BE49-F238E27FC236}">
                    <a16:creationId xmlns:a16="http://schemas.microsoft.com/office/drawing/2014/main" id="{447835FA-E0FB-B943-9D6A-5FD52614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27">
                <a:extLst>
                  <a:ext uri="{FF2B5EF4-FFF2-40B4-BE49-F238E27FC236}">
                    <a16:creationId xmlns:a16="http://schemas.microsoft.com/office/drawing/2014/main" id="{07E675A6-015B-7F42-BDF9-8330D4AD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Text Box 28">
                <a:extLst>
                  <a:ext uri="{FF2B5EF4-FFF2-40B4-BE49-F238E27FC236}">
                    <a16:creationId xmlns:a16="http://schemas.microsoft.com/office/drawing/2014/main" id="{9E12F9CF-21DB-3349-B2C0-3044A3D51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2" name="Group 29">
              <a:extLst>
                <a:ext uri="{FF2B5EF4-FFF2-40B4-BE49-F238E27FC236}">
                  <a16:creationId xmlns:a16="http://schemas.microsoft.com/office/drawing/2014/main" id="{21FBA163-2A78-6543-B0CC-7CA119F1B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318" name="Oval 30">
                <a:extLst>
                  <a:ext uri="{FF2B5EF4-FFF2-40B4-BE49-F238E27FC236}">
                    <a16:creationId xmlns:a16="http://schemas.microsoft.com/office/drawing/2014/main" id="{29825365-4AD8-5E4B-8933-DB1422AA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9" name="Line 31">
                <a:extLst>
                  <a:ext uri="{FF2B5EF4-FFF2-40B4-BE49-F238E27FC236}">
                    <a16:creationId xmlns:a16="http://schemas.microsoft.com/office/drawing/2014/main" id="{F38B670B-8807-404D-9154-5457C9702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0" name="Line 32">
                <a:extLst>
                  <a:ext uri="{FF2B5EF4-FFF2-40B4-BE49-F238E27FC236}">
                    <a16:creationId xmlns:a16="http://schemas.microsoft.com/office/drawing/2014/main" id="{00108054-5F4F-9447-84AE-A11B0755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1" name="Rectangle 33">
                <a:extLst>
                  <a:ext uri="{FF2B5EF4-FFF2-40B4-BE49-F238E27FC236}">
                    <a16:creationId xmlns:a16="http://schemas.microsoft.com/office/drawing/2014/main" id="{D048D158-7C67-CC4B-A11E-67C17E0A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2" name="Oval 34">
                <a:extLst>
                  <a:ext uri="{FF2B5EF4-FFF2-40B4-BE49-F238E27FC236}">
                    <a16:creationId xmlns:a16="http://schemas.microsoft.com/office/drawing/2014/main" id="{138D5ABE-A76B-984C-BC94-76AC43F4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3" name="Rectangle 35">
                <a:extLst>
                  <a:ext uri="{FF2B5EF4-FFF2-40B4-BE49-F238E27FC236}">
                    <a16:creationId xmlns:a16="http://schemas.microsoft.com/office/drawing/2014/main" id="{A4BA8382-8E98-814C-B112-88E0250B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4" name="Text Box 36">
                <a:extLst>
                  <a:ext uri="{FF2B5EF4-FFF2-40B4-BE49-F238E27FC236}">
                    <a16:creationId xmlns:a16="http://schemas.microsoft.com/office/drawing/2014/main" id="{C430FDFB-B840-284A-B1DA-B79B437689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83" name="Line 37">
              <a:extLst>
                <a:ext uri="{FF2B5EF4-FFF2-40B4-BE49-F238E27FC236}">
                  <a16:creationId xmlns:a16="http://schemas.microsoft.com/office/drawing/2014/main" id="{808D4F56-0160-9841-BF84-39B90D2E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7AFA0E43-6979-C944-8C7A-BFE8A232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8B831959-D369-6E45-8A3C-8760AE925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Text Box 40">
              <a:extLst>
                <a:ext uri="{FF2B5EF4-FFF2-40B4-BE49-F238E27FC236}">
                  <a16:creationId xmlns:a16="http://schemas.microsoft.com/office/drawing/2014/main" id="{4F3E9232-C703-104F-A4AB-12CF1F98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41">
              <a:extLst>
                <a:ext uri="{FF2B5EF4-FFF2-40B4-BE49-F238E27FC236}">
                  <a16:creationId xmlns:a16="http://schemas.microsoft.com/office/drawing/2014/main" id="{5BC1DD56-6FD0-6A4A-8705-9C46BE3DC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Text Box 42">
              <a:extLst>
                <a:ext uri="{FF2B5EF4-FFF2-40B4-BE49-F238E27FC236}">
                  <a16:creationId xmlns:a16="http://schemas.microsoft.com/office/drawing/2014/main" id="{8B65710B-4630-3345-85EB-E3A08BF77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1DA37895-BEA5-2F44-B0FB-06B2F676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Text Box 44">
              <a:extLst>
                <a:ext uri="{FF2B5EF4-FFF2-40B4-BE49-F238E27FC236}">
                  <a16:creationId xmlns:a16="http://schemas.microsoft.com/office/drawing/2014/main" id="{14130176-E966-1940-B020-47161106B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Line 45">
              <a:extLst>
                <a:ext uri="{FF2B5EF4-FFF2-40B4-BE49-F238E27FC236}">
                  <a16:creationId xmlns:a16="http://schemas.microsoft.com/office/drawing/2014/main" id="{5FA533BD-9B17-724F-B020-409CFC3CE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Text Box 46">
              <a:extLst>
                <a:ext uri="{FF2B5EF4-FFF2-40B4-BE49-F238E27FC236}">
                  <a16:creationId xmlns:a16="http://schemas.microsoft.com/office/drawing/2014/main" id="{4B9E6712-F2E9-6348-B7CF-9CEC9EE3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id="{61A0A93C-B128-F646-84CC-2F72C42DF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4" name="Group 48">
              <a:extLst>
                <a:ext uri="{FF2B5EF4-FFF2-40B4-BE49-F238E27FC236}">
                  <a16:creationId xmlns:a16="http://schemas.microsoft.com/office/drawing/2014/main" id="{B7C23859-55BB-9B44-ADBB-F78119E7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311" name="Oval 49">
                <a:extLst>
                  <a:ext uri="{FF2B5EF4-FFF2-40B4-BE49-F238E27FC236}">
                    <a16:creationId xmlns:a16="http://schemas.microsoft.com/office/drawing/2014/main" id="{949CF37C-265E-D64E-B325-9AB7E8C2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50">
                <a:extLst>
                  <a:ext uri="{FF2B5EF4-FFF2-40B4-BE49-F238E27FC236}">
                    <a16:creationId xmlns:a16="http://schemas.microsoft.com/office/drawing/2014/main" id="{97FEF3EE-7C25-6444-B8E7-03C400A2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Line 51">
                <a:extLst>
                  <a:ext uri="{FF2B5EF4-FFF2-40B4-BE49-F238E27FC236}">
                    <a16:creationId xmlns:a16="http://schemas.microsoft.com/office/drawing/2014/main" id="{FE3C484F-0565-0E43-B670-DA87C89A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Rectangle 52">
                <a:extLst>
                  <a:ext uri="{FF2B5EF4-FFF2-40B4-BE49-F238E27FC236}">
                    <a16:creationId xmlns:a16="http://schemas.microsoft.com/office/drawing/2014/main" id="{03D9537A-3264-0D40-B097-904F19670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5" name="Oval 53">
                <a:extLst>
                  <a:ext uri="{FF2B5EF4-FFF2-40B4-BE49-F238E27FC236}">
                    <a16:creationId xmlns:a16="http://schemas.microsoft.com/office/drawing/2014/main" id="{39EFFB9B-60D2-6F4A-AE7C-381CD9E0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6" name="Rectangle 54">
                <a:extLst>
                  <a:ext uri="{FF2B5EF4-FFF2-40B4-BE49-F238E27FC236}">
                    <a16:creationId xmlns:a16="http://schemas.microsoft.com/office/drawing/2014/main" id="{56D1F98E-84A8-024C-B33E-AF0196C2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7" name="Text Box 55">
                <a:extLst>
                  <a:ext uri="{FF2B5EF4-FFF2-40B4-BE49-F238E27FC236}">
                    <a16:creationId xmlns:a16="http://schemas.microsoft.com/office/drawing/2014/main" id="{FF2D3BFC-D492-494B-B3FC-F2B37848F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5" name="Text Box 56">
              <a:extLst>
                <a:ext uri="{FF2B5EF4-FFF2-40B4-BE49-F238E27FC236}">
                  <a16:creationId xmlns:a16="http://schemas.microsoft.com/office/drawing/2014/main" id="{B415EC29-BD23-5146-8BE4-412D2D3F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6" name="Group 57">
              <a:extLst>
                <a:ext uri="{FF2B5EF4-FFF2-40B4-BE49-F238E27FC236}">
                  <a16:creationId xmlns:a16="http://schemas.microsoft.com/office/drawing/2014/main" id="{C4202DE4-8110-9149-847A-09872B32E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304" name="Oval 58">
                <a:extLst>
                  <a:ext uri="{FF2B5EF4-FFF2-40B4-BE49-F238E27FC236}">
                    <a16:creationId xmlns:a16="http://schemas.microsoft.com/office/drawing/2014/main" id="{9EF75287-5339-3F4B-9A63-10529CE67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59">
                <a:extLst>
                  <a:ext uri="{FF2B5EF4-FFF2-40B4-BE49-F238E27FC236}">
                    <a16:creationId xmlns:a16="http://schemas.microsoft.com/office/drawing/2014/main" id="{2AB637C9-6517-4947-A07D-D630784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Line 60">
                <a:extLst>
                  <a:ext uri="{FF2B5EF4-FFF2-40B4-BE49-F238E27FC236}">
                    <a16:creationId xmlns:a16="http://schemas.microsoft.com/office/drawing/2014/main" id="{2495A212-75B8-3943-99C1-206BECF8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8AA8B627-1CEC-4142-A0A3-32829E047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Oval 62">
                <a:extLst>
                  <a:ext uri="{FF2B5EF4-FFF2-40B4-BE49-F238E27FC236}">
                    <a16:creationId xmlns:a16="http://schemas.microsoft.com/office/drawing/2014/main" id="{F2AD727A-865F-A446-B467-3543A7C5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694BCF0D-8965-434E-92FD-E4E57EB0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64">
                <a:extLst>
                  <a:ext uri="{FF2B5EF4-FFF2-40B4-BE49-F238E27FC236}">
                    <a16:creationId xmlns:a16="http://schemas.microsoft.com/office/drawing/2014/main" id="{0A90B092-1D02-6E42-B19F-DD4E347FBB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id="{65E888B4-5F50-3146-B1A9-976CBB418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8" name="Text Box 66">
              <a:extLst>
                <a:ext uri="{FF2B5EF4-FFF2-40B4-BE49-F238E27FC236}">
                  <a16:creationId xmlns:a16="http://schemas.microsoft.com/office/drawing/2014/main" id="{F6469025-7017-984A-AA1F-2D5626D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id="{9DCC2A67-B231-F242-991B-5F4693B17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Text Box 68">
              <a:extLst>
                <a:ext uri="{FF2B5EF4-FFF2-40B4-BE49-F238E27FC236}">
                  <a16:creationId xmlns:a16="http://schemas.microsoft.com/office/drawing/2014/main" id="{8129B7AB-5637-0844-AC15-1A3C9C29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1" name="Freeform 69">
              <a:extLst>
                <a:ext uri="{FF2B5EF4-FFF2-40B4-BE49-F238E27FC236}">
                  <a16:creationId xmlns:a16="http://schemas.microsoft.com/office/drawing/2014/main" id="{29AAE3EF-0505-6F46-BD2A-6D691159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70">
              <a:extLst>
                <a:ext uri="{FF2B5EF4-FFF2-40B4-BE49-F238E27FC236}">
                  <a16:creationId xmlns:a16="http://schemas.microsoft.com/office/drawing/2014/main" id="{8B2F3D65-7E00-5D45-B201-518DAF55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Text Box 71">
              <a:extLst>
                <a:ext uri="{FF2B5EF4-FFF2-40B4-BE49-F238E27FC236}">
                  <a16:creationId xmlns:a16="http://schemas.microsoft.com/office/drawing/2014/main" id="{E68507B9-D09E-784A-9037-01E28A3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46" name="Text Box 73">
            <a:extLst>
              <a:ext uri="{FF2B5EF4-FFF2-40B4-BE49-F238E27FC236}">
                <a16:creationId xmlns:a16="http://schemas.microsoft.com/office/drawing/2014/main" id="{A7B8CE6F-D2D0-C64A-985C-14A5321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32" y="1792545"/>
            <a:ext cx="8179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Text Box 74">
            <a:extLst>
              <a:ext uri="{FF2B5EF4-FFF2-40B4-BE49-F238E27FC236}">
                <a16:creationId xmlns:a16="http://schemas.microsoft.com/office/drawing/2014/main" id="{68BAE725-C9B0-4841-BC00-DFE4ABCC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79" y="1793419"/>
            <a:ext cx="466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348" name="Text Box 75">
            <a:extLst>
              <a:ext uri="{FF2B5EF4-FFF2-40B4-BE49-F238E27FC236}">
                <a16:creationId xmlns:a16="http://schemas.microsoft.com/office/drawing/2014/main" id="{852A35C1-53FD-CB4F-B4CA-0E3908EA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738" y="164471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v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p(v)</a:t>
            </a:r>
          </a:p>
        </p:txBody>
      </p:sp>
      <p:sp>
        <p:nvSpPr>
          <p:cNvPr id="349" name="Text Box 76">
            <a:extLst>
              <a:ext uri="{FF2B5EF4-FFF2-40B4-BE49-F238E27FC236}">
                <a16:creationId xmlns:a16="http://schemas.microsoft.com/office/drawing/2014/main" id="{BBDC5F24-2BBB-0D44-B8B8-9CFC425F4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68" y="228010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350" name="Text Box 77">
            <a:extLst>
              <a:ext uri="{FF2B5EF4-FFF2-40B4-BE49-F238E27FC236}">
                <a16:creationId xmlns:a16="http://schemas.microsoft.com/office/drawing/2014/main" id="{1F8B1E53-4D00-F94A-8B2B-876B7736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26" y="27153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351" name="Text Box 78">
            <a:extLst>
              <a:ext uri="{FF2B5EF4-FFF2-40B4-BE49-F238E27FC236}">
                <a16:creationId xmlns:a16="http://schemas.microsoft.com/office/drawing/2014/main" id="{E227DF10-F3CE-8B4B-80AA-C1325789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72" y="319393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352" name="Text Box 79">
            <a:extLst>
              <a:ext uri="{FF2B5EF4-FFF2-40B4-BE49-F238E27FC236}">
                <a16:creationId xmlns:a16="http://schemas.microsoft.com/office/drawing/2014/main" id="{58F5B987-DA0B-DE4E-A3DB-E7A0F640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3" y="362202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353" name="Text Box 80">
            <a:extLst>
              <a:ext uri="{FF2B5EF4-FFF2-40B4-BE49-F238E27FC236}">
                <a16:creationId xmlns:a16="http://schemas.microsoft.com/office/drawing/2014/main" id="{E271C2C0-9C9D-0843-979B-F9ADBEE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30" y="411005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354" name="Text Box 81">
            <a:extLst>
              <a:ext uri="{FF2B5EF4-FFF2-40B4-BE49-F238E27FC236}">
                <a16:creationId xmlns:a16="http://schemas.microsoft.com/office/drawing/2014/main" id="{448385CC-395B-0249-94AC-C347F1C7C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56" y="455104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355" name="Text Box 82">
            <a:extLst>
              <a:ext uri="{FF2B5EF4-FFF2-40B4-BE49-F238E27FC236}">
                <a16:creationId xmlns:a16="http://schemas.microsoft.com/office/drawing/2014/main" id="{CB1E6E3C-1D2C-0440-BB3B-C048D495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477" y="1647177"/>
            <a:ext cx="68801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p(w)</a:t>
            </a:r>
          </a:p>
        </p:txBody>
      </p:sp>
      <p:sp>
        <p:nvSpPr>
          <p:cNvPr id="356" name="Text Box 83">
            <a:extLst>
              <a:ext uri="{FF2B5EF4-FFF2-40B4-BE49-F238E27FC236}">
                <a16:creationId xmlns:a16="http://schemas.microsoft.com/office/drawing/2014/main" id="{3D04A92E-6A73-6E4A-8741-77860D627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638" y="1647176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x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357" name="Text Box 84">
            <a:extLst>
              <a:ext uri="{FF2B5EF4-FFF2-40B4-BE49-F238E27FC236}">
                <a16:creationId xmlns:a16="http://schemas.microsoft.com/office/drawing/2014/main" id="{2192712D-9E59-B944-BD03-C11BC42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206" y="165265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p(y)</a:t>
            </a:r>
          </a:p>
        </p:txBody>
      </p:sp>
      <p:sp>
        <p:nvSpPr>
          <p:cNvPr id="358" name="Text Box 85">
            <a:extLst>
              <a:ext uri="{FF2B5EF4-FFF2-40B4-BE49-F238E27FC236}">
                <a16:creationId xmlns:a16="http://schemas.microsoft.com/office/drawing/2014/main" id="{9759BEB2-4722-4F4D-9B33-21A7ED7D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830" y="1651940"/>
            <a:ext cx="6303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z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p(z)</a:t>
            </a:r>
          </a:p>
        </p:txBody>
      </p:sp>
      <p:sp>
        <p:nvSpPr>
          <p:cNvPr id="360" name="Line 87">
            <a:extLst>
              <a:ext uri="{FF2B5EF4-FFF2-40B4-BE49-F238E27FC236}">
                <a16:creationId xmlns:a16="http://schemas.microsoft.com/office/drawing/2014/main" id="{8A5F9E13-788E-9143-9F2C-DF086CF7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397" y="2690590"/>
            <a:ext cx="5150117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1" name="Text Box 88">
            <a:extLst>
              <a:ext uri="{FF2B5EF4-FFF2-40B4-BE49-F238E27FC236}">
                <a16:creationId xmlns:a16="http://schemas.microsoft.com/office/drawing/2014/main" id="{B5D75FC0-2828-1E41-B4E4-7454030F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343" y="227057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sp>
        <p:nvSpPr>
          <p:cNvPr id="362" name="Line 89">
            <a:extLst>
              <a:ext uri="{FF2B5EF4-FFF2-40B4-BE49-F238E27FC236}">
                <a16:creationId xmlns:a16="http://schemas.microsoft.com/office/drawing/2014/main" id="{8BD77020-FC12-9249-83A7-84423976E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151241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3" name="Line 90">
            <a:extLst>
              <a:ext uri="{FF2B5EF4-FFF2-40B4-BE49-F238E27FC236}">
                <a16:creationId xmlns:a16="http://schemas.microsoft.com/office/drawing/2014/main" id="{9B928B6B-4609-A44E-A6B9-1009B9CF8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618848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91">
            <a:extLst>
              <a:ext uri="{FF2B5EF4-FFF2-40B4-BE49-F238E27FC236}">
                <a16:creationId xmlns:a16="http://schemas.microsoft.com/office/drawing/2014/main" id="{C76CD917-F8A2-084E-A595-FE42589B9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428" y="4551040"/>
            <a:ext cx="5277571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92">
            <a:extLst>
              <a:ext uri="{FF2B5EF4-FFF2-40B4-BE49-F238E27FC236}">
                <a16:creationId xmlns:a16="http://schemas.microsoft.com/office/drawing/2014/main" id="{676FEE77-1F18-B34E-9F67-2476A2B29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540" y="4075166"/>
            <a:ext cx="522946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93">
            <a:extLst>
              <a:ext uri="{FF2B5EF4-FFF2-40B4-BE49-F238E27FC236}">
                <a16:creationId xmlns:a16="http://schemas.microsoft.com/office/drawing/2014/main" id="{3EEF148F-9B80-C748-A557-23B2FBFF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16" y="5009992"/>
            <a:ext cx="522998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94">
            <a:extLst>
              <a:ext uri="{FF2B5EF4-FFF2-40B4-BE49-F238E27FC236}">
                <a16:creationId xmlns:a16="http://schemas.microsoft.com/office/drawing/2014/main" id="{558A3619-2058-4548-85D0-840189D30DCE}"/>
              </a:ext>
            </a:extLst>
          </p:cNvPr>
          <p:cNvGrpSpPr>
            <a:grpSpLocks/>
          </p:cNvGrpSpPr>
          <p:nvPr/>
        </p:nvGrpSpPr>
        <p:grpSpPr bwMode="auto">
          <a:xfrm>
            <a:off x="2400069" y="2268766"/>
            <a:ext cx="3937006" cy="409575"/>
            <a:chOff x="1329" y="1036"/>
            <a:chExt cx="2480" cy="258"/>
          </a:xfrm>
        </p:grpSpPr>
        <p:sp>
          <p:nvSpPr>
            <p:cNvPr id="368" name="Text Box 95">
              <a:extLst>
                <a:ext uri="{FF2B5EF4-FFF2-40B4-BE49-F238E27FC236}">
                  <a16:creationId xmlns:a16="http://schemas.microsoft.com/office/drawing/2014/main" id="{A9A49627-FB9F-6845-8479-4BEAC4277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1036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Text Box 96">
              <a:extLst>
                <a:ext uri="{FF2B5EF4-FFF2-40B4-BE49-F238E27FC236}">
                  <a16:creationId xmlns:a16="http://schemas.microsoft.com/office/drawing/2014/main" id="{41F7B139-E678-B342-AD4B-7706825D1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1042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0" name="Text Box 97">
              <a:extLst>
                <a:ext uri="{FF2B5EF4-FFF2-40B4-BE49-F238E27FC236}">
                  <a16:creationId xmlns:a16="http://schemas.microsoft.com/office/drawing/2014/main" id="{5B097C3C-A220-B449-93F9-E7D23003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9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7,u</a:t>
              </a:r>
            </a:p>
          </p:txBody>
        </p:sp>
        <p:sp>
          <p:nvSpPr>
            <p:cNvPr id="371" name="Text Box 98">
              <a:extLst>
                <a:ext uri="{FF2B5EF4-FFF2-40B4-BE49-F238E27FC236}">
                  <a16:creationId xmlns:a16="http://schemas.microsoft.com/office/drawing/2014/main" id="{A0B94B27-CE7D-C949-AB21-F3E5E557F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1041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3,u</a:t>
              </a:r>
            </a:p>
          </p:txBody>
        </p:sp>
        <p:sp>
          <p:nvSpPr>
            <p:cNvPr id="372" name="Text Box 99">
              <a:extLst>
                <a:ext uri="{FF2B5EF4-FFF2-40B4-BE49-F238E27FC236}">
                  <a16:creationId xmlns:a16="http://schemas.microsoft.com/office/drawing/2014/main" id="{8F8C77A4-ABDE-6E4B-A507-A4A1C104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sp>
        <p:nvSpPr>
          <p:cNvPr id="373" name="Text Box 100">
            <a:extLst>
              <a:ext uri="{FF2B5EF4-FFF2-40B4-BE49-F238E27FC236}">
                <a16:creationId xmlns:a16="http://schemas.microsoft.com/office/drawing/2014/main" id="{ACA0D86F-02A7-B84B-A3AB-5BBFB524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504" y="2721633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</a:t>
            </a:r>
          </a:p>
        </p:txBody>
      </p:sp>
      <p:grpSp>
        <p:nvGrpSpPr>
          <p:cNvPr id="374" name="Group 101">
            <a:extLst>
              <a:ext uri="{FF2B5EF4-FFF2-40B4-BE49-F238E27FC236}">
                <a16:creationId xmlns:a16="http://schemas.microsoft.com/office/drawing/2014/main" id="{BC7C6C04-9C61-5440-80EF-C809C32DFA20}"/>
              </a:ext>
            </a:extLst>
          </p:cNvPr>
          <p:cNvGrpSpPr>
            <a:grpSpLocks/>
          </p:cNvGrpSpPr>
          <p:nvPr/>
        </p:nvGrpSpPr>
        <p:grpSpPr bwMode="auto">
          <a:xfrm>
            <a:off x="2409590" y="2707832"/>
            <a:ext cx="3933824" cy="420688"/>
            <a:chOff x="1328" y="1004"/>
            <a:chExt cx="2478" cy="265"/>
          </a:xfrm>
        </p:grpSpPr>
        <p:sp>
          <p:nvSpPr>
            <p:cNvPr id="375" name="Text Box 102">
              <a:extLst>
                <a:ext uri="{FF2B5EF4-FFF2-40B4-BE49-F238E27FC236}">
                  <a16:creationId xmlns:a16="http://schemas.microsoft.com/office/drawing/2014/main" id="{ABAEF0CA-F3B4-3F40-B673-304562BCE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1004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Text Box 103">
              <a:extLst>
                <a:ext uri="{FF2B5EF4-FFF2-40B4-BE49-F238E27FC236}">
                  <a16:creationId xmlns:a16="http://schemas.microsoft.com/office/drawing/2014/main" id="{E1707184-54DA-3043-95FA-5D258947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014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7" name="Text Box 104">
              <a:extLst>
                <a:ext uri="{FF2B5EF4-FFF2-40B4-BE49-F238E27FC236}">
                  <a16:creationId xmlns:a16="http://schemas.microsoft.com/office/drawing/2014/main" id="{D3F92256-ECF4-674D-BB01-22E8F8101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78" name="Text Box 105">
              <a:extLst>
                <a:ext uri="{FF2B5EF4-FFF2-40B4-BE49-F238E27FC236}">
                  <a16:creationId xmlns:a16="http://schemas.microsoft.com/office/drawing/2014/main" id="{71B35D57-CA7D-E747-B1BC-4BCC98C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Text Box 106">
              <a:extLst>
                <a:ext uri="{FF2B5EF4-FFF2-40B4-BE49-F238E27FC236}">
                  <a16:creationId xmlns:a16="http://schemas.microsoft.com/office/drawing/2014/main" id="{05FF3FA7-68BA-E148-B1AB-F1DC697DD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013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grpSp>
        <p:nvGrpSpPr>
          <p:cNvPr id="380" name="Group 107">
            <a:extLst>
              <a:ext uri="{FF2B5EF4-FFF2-40B4-BE49-F238E27FC236}">
                <a16:creationId xmlns:a16="http://schemas.microsoft.com/office/drawing/2014/main" id="{7E2626C5-CF93-9948-940E-8D5F72A7FC73}"/>
              </a:ext>
            </a:extLst>
          </p:cNvPr>
          <p:cNvGrpSpPr>
            <a:grpSpLocks/>
          </p:cNvGrpSpPr>
          <p:nvPr/>
        </p:nvGrpSpPr>
        <p:grpSpPr bwMode="auto">
          <a:xfrm>
            <a:off x="2398427" y="3156225"/>
            <a:ext cx="4005263" cy="414336"/>
            <a:chOff x="1328" y="1008"/>
            <a:chExt cx="2523" cy="261"/>
          </a:xfrm>
        </p:grpSpPr>
        <p:sp>
          <p:nvSpPr>
            <p:cNvPr id="381" name="Text Box 108">
              <a:extLst>
                <a:ext uri="{FF2B5EF4-FFF2-40B4-BE49-F238E27FC236}">
                  <a16:creationId xmlns:a16="http://schemas.microsoft.com/office/drawing/2014/main" id="{AFBD965A-43AF-524E-B4A9-98B017154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011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82" name="Text Box 109">
              <a:extLst>
                <a:ext uri="{FF2B5EF4-FFF2-40B4-BE49-F238E27FC236}">
                  <a16:creationId xmlns:a16="http://schemas.microsoft.com/office/drawing/2014/main" id="{AC0F38BE-BBC3-6F4E-B9EA-051436270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1008"/>
              <a:ext cx="4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3" name="Text Box 110">
              <a:extLst>
                <a:ext uri="{FF2B5EF4-FFF2-40B4-BE49-F238E27FC236}">
                  <a16:creationId xmlns:a16="http://schemas.microsoft.com/office/drawing/2014/main" id="{A05F7448-12D1-D84F-9CDE-912BCF72A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84" name="Text Box 111">
              <a:extLst>
                <a:ext uri="{FF2B5EF4-FFF2-40B4-BE49-F238E27FC236}">
                  <a16:creationId xmlns:a16="http://schemas.microsoft.com/office/drawing/2014/main" id="{FD8E90C8-7E27-9944-8C71-AF1BD023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5" name="Text Box 112">
              <a:extLst>
                <a:ext uri="{FF2B5EF4-FFF2-40B4-BE49-F238E27FC236}">
                  <a16:creationId xmlns:a16="http://schemas.microsoft.com/office/drawing/2014/main" id="{42882C9F-E751-B44C-9ECC-51EC29977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86" name="Oval 113">
            <a:extLst>
              <a:ext uri="{FF2B5EF4-FFF2-40B4-BE49-F238E27FC236}">
                <a16:creationId xmlns:a16="http://schemas.microsoft.com/office/drawing/2014/main" id="{CA07159E-E1BA-F141-B1FF-A9FEC3AB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76" y="2263739"/>
            <a:ext cx="661410" cy="406374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7" name="Oval 114">
            <a:extLst>
              <a:ext uri="{FF2B5EF4-FFF2-40B4-BE49-F238E27FC236}">
                <a16:creationId xmlns:a16="http://schemas.microsoft.com/office/drawing/2014/main" id="{62801FA1-0308-3F47-AABC-89A1C31D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70" y="2719263"/>
            <a:ext cx="679816" cy="40693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8" name="Text Box 115">
            <a:extLst>
              <a:ext uri="{FF2B5EF4-FFF2-40B4-BE49-F238E27FC236}">
                <a16:creationId xmlns:a16="http://schemas.microsoft.com/office/drawing/2014/main" id="{FDC188CB-240A-384E-B25B-A5EC55C6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143" y="3195058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</a:t>
            </a:r>
          </a:p>
        </p:txBody>
      </p:sp>
      <p:sp>
        <p:nvSpPr>
          <p:cNvPr id="389" name="Oval 116">
            <a:extLst>
              <a:ext uri="{FF2B5EF4-FFF2-40B4-BE49-F238E27FC236}">
                <a16:creationId xmlns:a16="http://schemas.microsoft.com/office/drawing/2014/main" id="{B75F5C54-5678-6548-96E7-8FA9101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191" y="3175054"/>
            <a:ext cx="665830" cy="42509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0" name="Text Box 117">
            <a:extLst>
              <a:ext uri="{FF2B5EF4-FFF2-40B4-BE49-F238E27FC236}">
                <a16:creationId xmlns:a16="http://schemas.microsoft.com/office/drawing/2014/main" id="{842A56D7-E405-6242-9B11-D34F99B3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894" y="3653711"/>
            <a:ext cx="76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</a:t>
            </a:r>
          </a:p>
        </p:txBody>
      </p:sp>
      <p:grpSp>
        <p:nvGrpSpPr>
          <p:cNvPr id="391" name="Group 118">
            <a:extLst>
              <a:ext uri="{FF2B5EF4-FFF2-40B4-BE49-F238E27FC236}">
                <a16:creationId xmlns:a16="http://schemas.microsoft.com/office/drawing/2014/main" id="{24891FB7-CCEA-1C44-8641-F1973787CC8B}"/>
              </a:ext>
            </a:extLst>
          </p:cNvPr>
          <p:cNvGrpSpPr>
            <a:grpSpLocks/>
          </p:cNvGrpSpPr>
          <p:nvPr/>
        </p:nvGrpSpPr>
        <p:grpSpPr bwMode="auto">
          <a:xfrm>
            <a:off x="4873416" y="3639944"/>
            <a:ext cx="1544638" cy="400050"/>
            <a:chOff x="1851" y="2756"/>
            <a:chExt cx="973" cy="252"/>
          </a:xfrm>
        </p:grpSpPr>
        <p:sp>
          <p:nvSpPr>
            <p:cNvPr id="392" name="Text Box 119">
              <a:extLst>
                <a:ext uri="{FF2B5EF4-FFF2-40B4-BE49-F238E27FC236}">
                  <a16:creationId xmlns:a16="http://schemas.microsoft.com/office/drawing/2014/main" id="{FDD3AD43-F8C3-954D-8CC1-37DDA254D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2756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93" name="Text Box 120">
              <a:extLst>
                <a:ext uri="{FF2B5EF4-FFF2-40B4-BE49-F238E27FC236}">
                  <a16:creationId xmlns:a16="http://schemas.microsoft.com/office/drawing/2014/main" id="{A5A6672A-2DAC-A548-AE0D-9C0BEAE1F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756"/>
              <a:ext cx="44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4" name="Oval 121">
            <a:extLst>
              <a:ext uri="{FF2B5EF4-FFF2-40B4-BE49-F238E27FC236}">
                <a16:creationId xmlns:a16="http://schemas.microsoft.com/office/drawing/2014/main" id="{611DDB78-2B7E-2542-9D8B-A5C45FB4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116" y="3652013"/>
            <a:ext cx="676583" cy="39336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5" name="Text Box 122">
            <a:extLst>
              <a:ext uri="{FF2B5EF4-FFF2-40B4-BE49-F238E27FC236}">
                <a16:creationId xmlns:a16="http://schemas.microsoft.com/office/drawing/2014/main" id="{8C60FCAA-A8DF-9E4E-9A07-3A30DE5C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811" y="4107137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</a:t>
            </a:r>
          </a:p>
        </p:txBody>
      </p:sp>
      <p:sp>
        <p:nvSpPr>
          <p:cNvPr id="396" name="Text Box 123">
            <a:extLst>
              <a:ext uri="{FF2B5EF4-FFF2-40B4-BE49-F238E27FC236}">
                <a16:creationId xmlns:a16="http://schemas.microsoft.com/office/drawing/2014/main" id="{F1BFAA7C-7ACD-2F4D-86BB-F5DA878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287" y="4095635"/>
            <a:ext cx="707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,y </a:t>
            </a:r>
          </a:p>
        </p:txBody>
      </p:sp>
      <p:sp>
        <p:nvSpPr>
          <p:cNvPr id="397" name="Oval 124">
            <a:extLst>
              <a:ext uri="{FF2B5EF4-FFF2-40B4-BE49-F238E27FC236}">
                <a16:creationId xmlns:a16="http://schemas.microsoft.com/office/drawing/2014/main" id="{0595C3F1-3B4E-AC41-9EFD-C0BB66A3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111" y="4130222"/>
            <a:ext cx="707756" cy="38911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8" name="Rectangle 125">
            <a:extLst>
              <a:ext uri="{FF2B5EF4-FFF2-40B4-BE49-F238E27FC236}">
                <a16:creationId xmlns:a16="http://schemas.microsoft.com/office/drawing/2014/main" id="{0037DF6F-3A02-DE43-B518-773A20FB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773" y="5251763"/>
            <a:ext cx="8910647" cy="142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construct least-cost-path tree by tracing predecessor nodes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ties can exist (can be broken arbitrarily)</a:t>
            </a:r>
          </a:p>
        </p:txBody>
      </p:sp>
      <p:sp>
        <p:nvSpPr>
          <p:cNvPr id="399" name="Line 126">
            <a:extLst>
              <a:ext uri="{FF2B5EF4-FFF2-40B4-BE49-F238E27FC236}">
                <a16:creationId xmlns:a16="http://schemas.microsoft.com/office/drawing/2014/main" id="{C99F0D07-C97F-7244-BE7D-62DDB539F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917" y="3471860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0" name="Line 127">
            <a:extLst>
              <a:ext uri="{FF2B5EF4-FFF2-40B4-BE49-F238E27FC236}">
                <a16:creationId xmlns:a16="http://schemas.microsoft.com/office/drawing/2014/main" id="{8F3B222C-0283-4642-B404-4B8A996A5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087" y="3483435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1" name="Line 128">
            <a:extLst>
              <a:ext uri="{FF2B5EF4-FFF2-40B4-BE49-F238E27FC236}">
                <a16:creationId xmlns:a16="http://schemas.microsoft.com/office/drawing/2014/main" id="{F0DFADDD-C351-D342-B3F8-01384E324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966" y="35398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2" name="Line 129">
            <a:extLst>
              <a:ext uri="{FF2B5EF4-FFF2-40B4-BE49-F238E27FC236}">
                <a16:creationId xmlns:a16="http://schemas.microsoft.com/office/drawing/2014/main" id="{917DAF3B-7743-C54C-9109-8A2DC359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755" y="1754709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3" name="Line 130">
            <a:extLst>
              <a:ext uri="{FF2B5EF4-FFF2-40B4-BE49-F238E27FC236}">
                <a16:creationId xmlns:a16="http://schemas.microsoft.com/office/drawing/2014/main" id="{F3B9ECBE-8021-EC4B-8E7D-26831A93B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3502" y="3475036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4" name="Text Box 131">
            <a:extLst>
              <a:ext uri="{FF2B5EF4-FFF2-40B4-BE49-F238E27FC236}">
                <a16:creationId xmlns:a16="http://schemas.microsoft.com/office/drawing/2014/main" id="{F5BA4ED6-2050-C341-8B0F-1599D23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922" y="458497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D16F8-4952-FE4D-91E2-4F6D021B6D74}"/>
              </a:ext>
            </a:extLst>
          </p:cNvPr>
          <p:cNvCxnSpPr/>
          <p:nvPr/>
        </p:nvCxnSpPr>
        <p:spPr>
          <a:xfrm>
            <a:off x="668005" y="2233984"/>
            <a:ext cx="5645188" cy="0"/>
          </a:xfrm>
          <a:prstGeom prst="line">
            <a:avLst/>
          </a:prstGeom>
          <a:ln w="2540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1F94D8F7-F56C-4044-B4A2-EFA8658B0151}"/>
              </a:ext>
            </a:extLst>
          </p:cNvPr>
          <p:cNvSpPr txBox="1"/>
          <p:nvPr/>
        </p:nvSpPr>
        <p:spPr>
          <a:xfrm>
            <a:off x="2529460" y="1384347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F4BE64D-5BB6-3946-92A1-758E1216783E}"/>
              </a:ext>
            </a:extLst>
          </p:cNvPr>
          <p:cNvSpPr txBox="1"/>
          <p:nvPr/>
        </p:nvSpPr>
        <p:spPr>
          <a:xfrm>
            <a:off x="3373839" y="138228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1DE38EA-067E-254B-81F2-AFB941CD30A7}"/>
              </a:ext>
            </a:extLst>
          </p:cNvPr>
          <p:cNvSpPr txBox="1"/>
          <p:nvPr/>
        </p:nvSpPr>
        <p:spPr>
          <a:xfrm>
            <a:off x="4255287" y="138022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1FC94161-DABC-FD40-9A12-0A0B92FB9413}"/>
              </a:ext>
            </a:extLst>
          </p:cNvPr>
          <p:cNvSpPr txBox="1"/>
          <p:nvPr/>
        </p:nvSpPr>
        <p:spPr>
          <a:xfrm>
            <a:off x="5099667" y="137816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88BE9D6-D8FD-304E-9D68-FE3AAEE6F204}"/>
              </a:ext>
            </a:extLst>
          </p:cNvPr>
          <p:cNvSpPr txBox="1"/>
          <p:nvPr/>
        </p:nvSpPr>
        <p:spPr>
          <a:xfrm>
            <a:off x="5968759" y="137610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CBC2688-EEF7-0A41-A1D1-FD3592861590}"/>
              </a:ext>
            </a:extLst>
          </p:cNvPr>
          <p:cNvGrpSpPr/>
          <p:nvPr/>
        </p:nvGrpSpPr>
        <p:grpSpPr>
          <a:xfrm>
            <a:off x="1771136" y="1428236"/>
            <a:ext cx="1923534" cy="1652716"/>
            <a:chOff x="1771136" y="1428236"/>
            <a:chExt cx="1923534" cy="1652716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C2FF37F-A919-434C-8979-051B31CFD835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6361C28B-7EB6-4E49-801C-002A7038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973" y="1686697"/>
              <a:ext cx="1414851" cy="114300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5CDBFCDB-3AB4-FE47-9C83-3D6DE05B385E}"/>
                </a:ext>
              </a:extLst>
            </p:cNvPr>
            <p:cNvSpPr/>
            <p:nvPr/>
          </p:nvSpPr>
          <p:spPr>
            <a:xfrm>
              <a:off x="1771136" y="278542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4492E69-FC51-D44D-A0DF-E498D79FEC0F}"/>
              </a:ext>
            </a:extLst>
          </p:cNvPr>
          <p:cNvGrpSpPr/>
          <p:nvPr/>
        </p:nvGrpSpPr>
        <p:grpSpPr>
          <a:xfrm>
            <a:off x="1812326" y="1419997"/>
            <a:ext cx="2739080" cy="2146986"/>
            <a:chOff x="955590" y="1428236"/>
            <a:chExt cx="2739080" cy="2146986"/>
          </a:xfrm>
        </p:grpSpPr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8B78A21D-0C51-5E40-A873-B41F0061767F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057DF8D-CA83-344B-BC32-922BE22FB3C6}"/>
                </a:ext>
              </a:extLst>
            </p:cNvPr>
            <p:cNvCxnSpPr>
              <a:cxnSpLocks/>
              <a:endCxn id="426" idx="7"/>
            </p:cNvCxnSpPr>
            <p:nvPr/>
          </p:nvCxnSpPr>
          <p:spPr>
            <a:xfrm flipH="1">
              <a:off x="1224541" y="1686697"/>
              <a:ext cx="2198284" cy="16362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44855E-246F-7640-9688-9DE68CCDF895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C63813B-DF47-A04D-AB7C-06783AC116F7}"/>
              </a:ext>
            </a:extLst>
          </p:cNvPr>
          <p:cNvGrpSpPr/>
          <p:nvPr/>
        </p:nvGrpSpPr>
        <p:grpSpPr>
          <a:xfrm>
            <a:off x="1853514" y="1417939"/>
            <a:ext cx="990599" cy="2598007"/>
            <a:chOff x="955590" y="977215"/>
            <a:chExt cx="990599" cy="2598007"/>
          </a:xfrm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4DF0F4E-4FAB-7E4A-B79C-58901FD967B2}"/>
                </a:ext>
              </a:extLst>
            </p:cNvPr>
            <p:cNvSpPr/>
            <p:nvPr/>
          </p:nvSpPr>
          <p:spPr>
            <a:xfrm>
              <a:off x="1631093" y="977215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53E7A77-3CD8-4444-8652-326E4122CA29}"/>
                </a:ext>
              </a:extLst>
            </p:cNvPr>
            <p:cNvCxnSpPr>
              <a:cxnSpLocks/>
              <a:stCxn id="429" idx="4"/>
              <a:endCxn id="431" idx="0"/>
            </p:cNvCxnSpPr>
            <p:nvPr/>
          </p:nvCxnSpPr>
          <p:spPr>
            <a:xfrm flipH="1">
              <a:off x="1113138" y="1272747"/>
              <a:ext cx="675503" cy="20069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7F07FF7-2B96-0646-A06A-6A4413FB14D0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0CCDB2C5-7C8F-BA48-8528-642609B263D7}"/>
              </a:ext>
            </a:extLst>
          </p:cNvPr>
          <p:cNvGrpSpPr/>
          <p:nvPr/>
        </p:nvGrpSpPr>
        <p:grpSpPr>
          <a:xfrm>
            <a:off x="1915299" y="1436471"/>
            <a:ext cx="3480486" cy="3049030"/>
            <a:chOff x="955590" y="526192"/>
            <a:chExt cx="3480486" cy="3049030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6DFCC8C-1043-294A-BBDC-453DCF8BA68B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97B46750-16A8-574E-A52F-46729E9F7031}"/>
                </a:ext>
              </a:extLst>
            </p:cNvPr>
            <p:cNvCxnSpPr>
              <a:cxnSpLocks/>
              <a:stCxn id="435" idx="3"/>
              <a:endCxn id="437" idx="7"/>
            </p:cNvCxnSpPr>
            <p:nvPr/>
          </p:nvCxnSpPr>
          <p:spPr>
            <a:xfrm flipH="1">
              <a:off x="1224541" y="778444"/>
              <a:ext cx="2942584" cy="254452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904708D2-FA76-7B48-81BA-5EC9975951EB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192E325-2F11-F54E-90FD-CBE3F2807D0F}"/>
              </a:ext>
            </a:extLst>
          </p:cNvPr>
          <p:cNvGrpSpPr/>
          <p:nvPr/>
        </p:nvGrpSpPr>
        <p:grpSpPr>
          <a:xfrm>
            <a:off x="1839100" y="1422055"/>
            <a:ext cx="4419599" cy="3537122"/>
            <a:chOff x="16477" y="526192"/>
            <a:chExt cx="4419599" cy="3537122"/>
          </a:xfrm>
        </p:grpSpPr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0536CE6-8D99-2348-945A-2105D954DF20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F0B19E82-F38B-574C-B89D-511382F96E8E}"/>
                </a:ext>
              </a:extLst>
            </p:cNvPr>
            <p:cNvCxnSpPr>
              <a:cxnSpLocks/>
              <a:stCxn id="440" idx="3"/>
              <a:endCxn id="442" idx="7"/>
            </p:cNvCxnSpPr>
            <p:nvPr/>
          </p:nvCxnSpPr>
          <p:spPr>
            <a:xfrm flipH="1">
              <a:off x="285428" y="778444"/>
              <a:ext cx="3881697" cy="30326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32A319F-9E77-E440-8542-72A35376DAE1}"/>
                </a:ext>
              </a:extLst>
            </p:cNvPr>
            <p:cNvSpPr/>
            <p:nvPr/>
          </p:nvSpPr>
          <p:spPr>
            <a:xfrm>
              <a:off x="16477" y="376778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5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86" grpId="0" animBg="1"/>
      <p:bldP spid="387" grpId="0" animBg="1"/>
      <p:bldP spid="388" grpId="0"/>
      <p:bldP spid="389" grpId="0" animBg="1"/>
      <p:bldP spid="390" grpId="0"/>
      <p:bldP spid="394" grpId="0" animBg="1"/>
      <p:bldP spid="395" grpId="0"/>
      <p:bldP spid="396" grpId="0"/>
      <p:bldP spid="397" grpId="0" animBg="1"/>
      <p:bldP spid="398" grpId="0"/>
      <p:bldP spid="399" grpId="0" animBg="1"/>
      <p:bldP spid="400" grpId="0" animBg="1"/>
      <p:bldP spid="401" grpId="0" animBg="1"/>
      <p:bldP spid="402" grpId="0" animBg="1"/>
      <p:bldP spid="403" grpId="0" animBg="1"/>
      <p:bldP spid="4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discussion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739458" y="1447801"/>
            <a:ext cx="8709342" cy="19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iteration: need to check all nodes,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+1)/2 comparisons: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complexity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efficient implementations possible: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445" name="Rectangle 3">
            <a:extLst>
              <a:ext uri="{FF2B5EF4-FFF2-40B4-BE49-F238E27FC236}">
                <a16:creationId xmlns:a16="http://schemas.microsoft.com/office/drawing/2014/main" id="{37555C05-2A0C-8E42-A9BE-7ECBAF0D8C2D}"/>
              </a:ext>
            </a:extLst>
          </p:cNvPr>
          <p:cNvSpPr txBox="1">
            <a:spLocks noChangeArrowheads="1"/>
          </p:cNvSpPr>
          <p:nvPr/>
        </p:nvSpPr>
        <p:spPr>
          <a:xfrm>
            <a:off x="729298" y="3378200"/>
            <a:ext cx="11310302" cy="233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must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broadcast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 link state information to other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(and interesting!) broadcast algorithms: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 crossings to disseminate a broadcast message from one source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router’s message crosses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links: overall message complexity: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8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oscillations possible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637858" y="1315720"/>
            <a:ext cx="10792142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link costs depend on traffic volume,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oscillations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id="{A59144B8-A690-CA45-A6EE-80202164F1BB}"/>
              </a:ext>
            </a:extLst>
          </p:cNvPr>
          <p:cNvSpPr>
            <a:spLocks/>
          </p:cNvSpPr>
          <p:nvPr/>
        </p:nvSpPr>
        <p:spPr bwMode="auto">
          <a:xfrm>
            <a:off x="435928" y="3502025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8" name="Freeform 6">
            <a:extLst>
              <a:ext uri="{FF2B5EF4-FFF2-40B4-BE49-F238E27FC236}">
                <a16:creationId xmlns:a16="http://schemas.microsoft.com/office/drawing/2014/main" id="{82961676-F6F5-E04C-AE3D-C73807EFD504}"/>
              </a:ext>
            </a:extLst>
          </p:cNvPr>
          <p:cNvSpPr>
            <a:spLocks/>
          </p:cNvSpPr>
          <p:nvPr/>
        </p:nvSpPr>
        <p:spPr bwMode="auto">
          <a:xfrm>
            <a:off x="837565" y="3840162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9" name="Group 7">
            <a:extLst>
              <a:ext uri="{FF2B5EF4-FFF2-40B4-BE49-F238E27FC236}">
                <a16:creationId xmlns:a16="http://schemas.microsoft.com/office/drawing/2014/main" id="{8B088B97-22E9-DC4F-B13A-FBAF6A04B7BB}"/>
              </a:ext>
            </a:extLst>
          </p:cNvPr>
          <p:cNvGrpSpPr>
            <a:grpSpLocks/>
          </p:cNvGrpSpPr>
          <p:nvPr/>
        </p:nvGrpSpPr>
        <p:grpSpPr bwMode="auto">
          <a:xfrm>
            <a:off x="1143953" y="3522662"/>
            <a:ext cx="501650" cy="400050"/>
            <a:chOff x="1747" y="3190"/>
            <a:chExt cx="316" cy="252"/>
          </a:xfrm>
        </p:grpSpPr>
        <p:sp>
          <p:nvSpPr>
            <p:cNvPr id="240" name="Oval 8">
              <a:extLst>
                <a:ext uri="{FF2B5EF4-FFF2-40B4-BE49-F238E27FC236}">
                  <a16:creationId xmlns:a16="http://schemas.microsoft.com/office/drawing/2014/main" id="{42EC777E-6D1A-8A48-ACED-185639FB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45D777-E8DE-9646-80B4-E03D84534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id="{857FF523-4482-ED42-8DDD-1DD8791BB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3" name="Rectangle 11">
              <a:extLst>
                <a:ext uri="{FF2B5EF4-FFF2-40B4-BE49-F238E27FC236}">
                  <a16:creationId xmlns:a16="http://schemas.microsoft.com/office/drawing/2014/main" id="{C0173DF1-0D6F-7C41-8511-B9CB345A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12">
              <a:extLst>
                <a:ext uri="{FF2B5EF4-FFF2-40B4-BE49-F238E27FC236}">
                  <a16:creationId xmlns:a16="http://schemas.microsoft.com/office/drawing/2014/main" id="{7F387F70-727C-E64D-842C-2B3FF83A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45" name="Group 13">
              <a:extLst>
                <a:ext uri="{FF2B5EF4-FFF2-40B4-BE49-F238E27FC236}">
                  <a16:creationId xmlns:a16="http://schemas.microsoft.com/office/drawing/2014/main" id="{B10DF092-C8AF-8744-9017-7ACAB3E98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190"/>
              <a:ext cx="194" cy="252"/>
              <a:chOff x="2960" y="2425"/>
              <a:chExt cx="197" cy="252"/>
            </a:xfrm>
          </p:grpSpPr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id="{12601A3D-B198-5D46-AF7F-4BFE2D9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7" name="Text Box 15">
                <a:extLst>
                  <a:ext uri="{FF2B5EF4-FFF2-40B4-BE49-F238E27FC236}">
                    <a16:creationId xmlns:a16="http://schemas.microsoft.com/office/drawing/2014/main" id="{925201CA-0419-CB4A-A354-25CF76ADA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0" y="2425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a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48" name="Group 16">
            <a:extLst>
              <a:ext uri="{FF2B5EF4-FFF2-40B4-BE49-F238E27FC236}">
                <a16:creationId xmlns:a16="http://schemas.microsoft.com/office/drawing/2014/main" id="{9593351F-2766-E642-AF47-5F87358FFCBB}"/>
              </a:ext>
            </a:extLst>
          </p:cNvPr>
          <p:cNvGrpSpPr>
            <a:grpSpLocks/>
          </p:cNvGrpSpPr>
          <p:nvPr/>
        </p:nvGrpSpPr>
        <p:grpSpPr bwMode="auto">
          <a:xfrm>
            <a:off x="496253" y="3927475"/>
            <a:ext cx="501650" cy="400050"/>
            <a:chOff x="2221" y="3571"/>
            <a:chExt cx="316" cy="252"/>
          </a:xfrm>
        </p:grpSpPr>
        <p:sp>
          <p:nvSpPr>
            <p:cNvPr id="249" name="Oval 17">
              <a:extLst>
                <a:ext uri="{FF2B5EF4-FFF2-40B4-BE49-F238E27FC236}">
                  <a16:creationId xmlns:a16="http://schemas.microsoft.com/office/drawing/2014/main" id="{920AA614-FF62-6D46-B040-4F0BF54F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8">
              <a:extLst>
                <a:ext uri="{FF2B5EF4-FFF2-40B4-BE49-F238E27FC236}">
                  <a16:creationId xmlns:a16="http://schemas.microsoft.com/office/drawing/2014/main" id="{841348CB-CE8E-F143-986C-686A46694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9">
              <a:extLst>
                <a:ext uri="{FF2B5EF4-FFF2-40B4-BE49-F238E27FC236}">
                  <a16:creationId xmlns:a16="http://schemas.microsoft.com/office/drawing/2014/main" id="{999CB299-BD69-D241-A38C-E63DACDA6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2" name="Rectangle 20">
              <a:extLst>
                <a:ext uri="{FF2B5EF4-FFF2-40B4-BE49-F238E27FC236}">
                  <a16:creationId xmlns:a16="http://schemas.microsoft.com/office/drawing/2014/main" id="{49BB3E5E-861B-E344-AB5D-AAE2547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3" name="Oval 21">
              <a:extLst>
                <a:ext uri="{FF2B5EF4-FFF2-40B4-BE49-F238E27FC236}">
                  <a16:creationId xmlns:a16="http://schemas.microsoft.com/office/drawing/2014/main" id="{3A32439F-0211-1544-91D0-4D212D44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54" name="Group 22">
              <a:extLst>
                <a:ext uri="{FF2B5EF4-FFF2-40B4-BE49-F238E27FC236}">
                  <a16:creationId xmlns:a16="http://schemas.microsoft.com/office/drawing/2014/main" id="{2481C767-7140-674D-877A-FD9AAB92A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" y="3571"/>
              <a:ext cx="206" cy="252"/>
              <a:chOff x="2954" y="2425"/>
              <a:chExt cx="209" cy="252"/>
            </a:xfrm>
          </p:grpSpPr>
          <p:sp>
            <p:nvSpPr>
              <p:cNvPr id="255" name="Rectangle 23">
                <a:extLst>
                  <a:ext uri="{FF2B5EF4-FFF2-40B4-BE49-F238E27FC236}">
                    <a16:creationId xmlns:a16="http://schemas.microsoft.com/office/drawing/2014/main" id="{334BCF5F-7528-B340-8AFA-BB5647B1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6" name="Text Box 24">
                <a:extLst>
                  <a:ext uri="{FF2B5EF4-FFF2-40B4-BE49-F238E27FC236}">
                    <a16:creationId xmlns:a16="http://schemas.microsoft.com/office/drawing/2014/main" id="{F16D94BF-051B-B441-AC39-162CED601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d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57" name="Group 25">
            <a:extLst>
              <a:ext uri="{FF2B5EF4-FFF2-40B4-BE49-F238E27FC236}">
                <a16:creationId xmlns:a16="http://schemas.microsoft.com/office/drawing/2014/main" id="{43BBEBAB-210F-5F4F-931F-C2E6EEEF578D}"/>
              </a:ext>
            </a:extLst>
          </p:cNvPr>
          <p:cNvGrpSpPr>
            <a:grpSpLocks/>
          </p:cNvGrpSpPr>
          <p:nvPr/>
        </p:nvGrpSpPr>
        <p:grpSpPr bwMode="auto">
          <a:xfrm>
            <a:off x="1131253" y="4389437"/>
            <a:ext cx="500062" cy="400050"/>
            <a:chOff x="2903" y="2884"/>
            <a:chExt cx="315" cy="252"/>
          </a:xfrm>
        </p:grpSpPr>
        <p:grpSp>
          <p:nvGrpSpPr>
            <p:cNvPr id="258" name="Group 26">
              <a:extLst>
                <a:ext uri="{FF2B5EF4-FFF2-40B4-BE49-F238E27FC236}">
                  <a16:creationId xmlns:a16="http://schemas.microsoft.com/office/drawing/2014/main" id="{11D0644D-8638-D443-B3E2-6E02272B4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262" name="Oval 27">
                <a:extLst>
                  <a:ext uri="{FF2B5EF4-FFF2-40B4-BE49-F238E27FC236}">
                    <a16:creationId xmlns:a16="http://schemas.microsoft.com/office/drawing/2014/main" id="{774736BF-60CC-2449-8C98-86F59C44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3" name="Line 28">
                <a:extLst>
                  <a:ext uri="{FF2B5EF4-FFF2-40B4-BE49-F238E27FC236}">
                    <a16:creationId xmlns:a16="http://schemas.microsoft.com/office/drawing/2014/main" id="{247C9664-F07E-6C4A-BE7D-4B77CD14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Line 29">
                <a:extLst>
                  <a:ext uri="{FF2B5EF4-FFF2-40B4-BE49-F238E27FC236}">
                    <a16:creationId xmlns:a16="http://schemas.microsoft.com/office/drawing/2014/main" id="{AD42AF0D-07C5-5349-94C2-41C139D6B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5" name="Rectangle 30">
                <a:extLst>
                  <a:ext uri="{FF2B5EF4-FFF2-40B4-BE49-F238E27FC236}">
                    <a16:creationId xmlns:a16="http://schemas.microsoft.com/office/drawing/2014/main" id="{901AC9E7-D411-0748-9BFC-DAC416C9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6" name="Oval 31">
                <a:extLst>
                  <a:ext uri="{FF2B5EF4-FFF2-40B4-BE49-F238E27FC236}">
                    <a16:creationId xmlns:a16="http://schemas.microsoft.com/office/drawing/2014/main" id="{8EAEBD5B-62D5-EB48-AA4D-AFF3F71F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9" name="Group 32">
              <a:extLst>
                <a:ext uri="{FF2B5EF4-FFF2-40B4-BE49-F238E27FC236}">
                  <a16:creationId xmlns:a16="http://schemas.microsoft.com/office/drawing/2014/main" id="{C00DFC18-655C-574D-9E77-42B905A1C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3" y="2884"/>
              <a:ext cx="185" cy="252"/>
              <a:chOff x="2964" y="2425"/>
              <a:chExt cx="188" cy="252"/>
            </a:xfrm>
          </p:grpSpPr>
          <p:sp>
            <p:nvSpPr>
              <p:cNvPr id="260" name="Rectangle 33">
                <a:extLst>
                  <a:ext uri="{FF2B5EF4-FFF2-40B4-BE49-F238E27FC236}">
                    <a16:creationId xmlns:a16="http://schemas.microsoft.com/office/drawing/2014/main" id="{4A390255-834C-F344-A2F6-BEDB01B5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1" name="Text Box 34">
                <a:extLst>
                  <a:ext uri="{FF2B5EF4-FFF2-40B4-BE49-F238E27FC236}">
                    <a16:creationId xmlns:a16="http://schemas.microsoft.com/office/drawing/2014/main" id="{98CE8668-9554-1048-B397-E2BFBFC3DE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4" y="2425"/>
                <a:ext cx="1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67" name="Group 35">
            <a:extLst>
              <a:ext uri="{FF2B5EF4-FFF2-40B4-BE49-F238E27FC236}">
                <a16:creationId xmlns:a16="http://schemas.microsoft.com/office/drawing/2014/main" id="{B37D0555-F956-6849-8775-2511FCCDA343}"/>
              </a:ext>
            </a:extLst>
          </p:cNvPr>
          <p:cNvGrpSpPr>
            <a:grpSpLocks/>
          </p:cNvGrpSpPr>
          <p:nvPr/>
        </p:nvGrpSpPr>
        <p:grpSpPr bwMode="auto">
          <a:xfrm>
            <a:off x="1785303" y="3941762"/>
            <a:ext cx="501650" cy="400050"/>
            <a:chOff x="2217" y="2884"/>
            <a:chExt cx="316" cy="252"/>
          </a:xfrm>
        </p:grpSpPr>
        <p:sp>
          <p:nvSpPr>
            <p:cNvPr id="268" name="Oval 36">
              <a:extLst>
                <a:ext uri="{FF2B5EF4-FFF2-40B4-BE49-F238E27FC236}">
                  <a16:creationId xmlns:a16="http://schemas.microsoft.com/office/drawing/2014/main" id="{216E8FE2-215A-9D4A-8368-BC5E5A28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37">
              <a:extLst>
                <a:ext uri="{FF2B5EF4-FFF2-40B4-BE49-F238E27FC236}">
                  <a16:creationId xmlns:a16="http://schemas.microsoft.com/office/drawing/2014/main" id="{56AD3BF1-6C69-4F45-A2BC-0393AF85E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0" name="Line 38">
              <a:extLst>
                <a:ext uri="{FF2B5EF4-FFF2-40B4-BE49-F238E27FC236}">
                  <a16:creationId xmlns:a16="http://schemas.microsoft.com/office/drawing/2014/main" id="{82E7B5E6-F673-4D4D-A6A5-1EEA5653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1" name="Rectangle 39">
              <a:extLst>
                <a:ext uri="{FF2B5EF4-FFF2-40B4-BE49-F238E27FC236}">
                  <a16:creationId xmlns:a16="http://schemas.microsoft.com/office/drawing/2014/main" id="{15DFD736-DBD1-2946-9397-92A4C54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40">
              <a:extLst>
                <a:ext uri="{FF2B5EF4-FFF2-40B4-BE49-F238E27FC236}">
                  <a16:creationId xmlns:a16="http://schemas.microsoft.com/office/drawing/2014/main" id="{3EFE9E21-E28C-B344-A8FE-0A146E51F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73" name="Group 41">
              <a:extLst>
                <a:ext uri="{FF2B5EF4-FFF2-40B4-BE49-F238E27FC236}">
                  <a16:creationId xmlns:a16="http://schemas.microsoft.com/office/drawing/2014/main" id="{614919B3-C048-AD4A-9120-D8B37E90C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2884"/>
              <a:ext cx="206" cy="252"/>
              <a:chOff x="2954" y="2425"/>
              <a:chExt cx="209" cy="252"/>
            </a:xfrm>
          </p:grpSpPr>
          <p:sp>
            <p:nvSpPr>
              <p:cNvPr id="274" name="Rectangle 42">
                <a:extLst>
                  <a:ext uri="{FF2B5EF4-FFF2-40B4-BE49-F238E27FC236}">
                    <a16:creationId xmlns:a16="http://schemas.microsoft.com/office/drawing/2014/main" id="{C776CBEC-77D4-EF49-941A-D86F50F4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5" name="Text Box 43">
                <a:extLst>
                  <a:ext uri="{FF2B5EF4-FFF2-40B4-BE49-F238E27FC236}">
                    <a16:creationId xmlns:a16="http://schemas.microsoft.com/office/drawing/2014/main" id="{7853C682-10D9-484D-926B-2A7D4099FC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sp>
        <p:nvSpPr>
          <p:cNvPr id="276" name="Text Box 44">
            <a:extLst>
              <a:ext uri="{FF2B5EF4-FFF2-40B4-BE49-F238E27FC236}">
                <a16:creationId xmlns:a16="http://schemas.microsoft.com/office/drawing/2014/main" id="{5CCFA45A-7CF8-0549-BCAE-0C477997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3" y="3694112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</a:t>
            </a:r>
          </a:p>
        </p:txBody>
      </p:sp>
      <p:sp>
        <p:nvSpPr>
          <p:cNvPr id="277" name="Freeform 45">
            <a:extLst>
              <a:ext uri="{FF2B5EF4-FFF2-40B4-BE49-F238E27FC236}">
                <a16:creationId xmlns:a16="http://schemas.microsoft.com/office/drawing/2014/main" id="{683D7736-0560-244E-B083-769B4ABBD10D}"/>
              </a:ext>
            </a:extLst>
          </p:cNvPr>
          <p:cNvSpPr>
            <a:spLocks/>
          </p:cNvSpPr>
          <p:nvPr/>
        </p:nvSpPr>
        <p:spPr bwMode="auto">
          <a:xfrm flipH="1">
            <a:off x="1523365" y="3840162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8" name="Freeform 46">
            <a:extLst>
              <a:ext uri="{FF2B5EF4-FFF2-40B4-BE49-F238E27FC236}">
                <a16:creationId xmlns:a16="http://schemas.microsoft.com/office/drawing/2014/main" id="{7B15996F-B9E2-0E4D-9BD4-7A636A7A4C3B}"/>
              </a:ext>
            </a:extLst>
          </p:cNvPr>
          <p:cNvSpPr>
            <a:spLocks/>
          </p:cNvSpPr>
          <p:nvPr/>
        </p:nvSpPr>
        <p:spPr bwMode="auto">
          <a:xfrm flipH="1" flipV="1">
            <a:off x="1537653" y="42545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9" name="Freeform 47">
            <a:extLst>
              <a:ext uri="{FF2B5EF4-FFF2-40B4-BE49-F238E27FC236}">
                <a16:creationId xmlns:a16="http://schemas.microsoft.com/office/drawing/2014/main" id="{36258963-0C82-6B45-9A1F-D430A90BD846}"/>
              </a:ext>
            </a:extLst>
          </p:cNvPr>
          <p:cNvSpPr>
            <a:spLocks/>
          </p:cNvSpPr>
          <p:nvPr/>
        </p:nvSpPr>
        <p:spPr bwMode="auto">
          <a:xfrm flipV="1">
            <a:off x="899478" y="4244975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0" name="Text Box 48">
            <a:extLst>
              <a:ext uri="{FF2B5EF4-FFF2-40B4-BE49-F238E27FC236}">
                <a16:creationId xmlns:a16="http://schemas.microsoft.com/office/drawing/2014/main" id="{16B57B9D-23C0-234E-AC30-BDB28E843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34" y="3703637"/>
            <a:ext cx="4555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1+e</a:t>
            </a:r>
          </a:p>
        </p:txBody>
      </p:sp>
      <p:sp>
        <p:nvSpPr>
          <p:cNvPr id="281" name="Text Box 49">
            <a:extLst>
              <a:ext uri="{FF2B5EF4-FFF2-40B4-BE49-F238E27FC236}">
                <a16:creationId xmlns:a16="http://schemas.microsoft.com/office/drawing/2014/main" id="{A09BAFF4-5A95-4A49-B68E-6989B579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178" y="42941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</a:t>
            </a:r>
          </a:p>
        </p:txBody>
      </p:sp>
      <p:sp>
        <p:nvSpPr>
          <p:cNvPr id="282" name="Text Box 50">
            <a:extLst>
              <a:ext uri="{FF2B5EF4-FFF2-40B4-BE49-F238E27FC236}">
                <a16:creationId xmlns:a16="http://schemas.microsoft.com/office/drawing/2014/main" id="{B1BC06FC-3E90-E24C-A7C6-709E5975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" y="43180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83" name="Line 51">
            <a:extLst>
              <a:ext uri="{FF2B5EF4-FFF2-40B4-BE49-F238E27FC236}">
                <a16:creationId xmlns:a16="http://schemas.microsoft.com/office/drawing/2014/main" id="{76E13AA5-D6E0-1147-A49F-3C2D07185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0965" y="4711700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5" name="Line 53">
            <a:extLst>
              <a:ext uri="{FF2B5EF4-FFF2-40B4-BE49-F238E27FC236}">
                <a16:creationId xmlns:a16="http://schemas.microsoft.com/office/drawing/2014/main" id="{9DC646D0-6896-DF4A-B13B-96458FE6E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815" y="4244975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7" name="Line 55">
            <a:extLst>
              <a:ext uri="{FF2B5EF4-FFF2-40B4-BE49-F238E27FC236}">
                <a16:creationId xmlns:a16="http://schemas.microsoft.com/office/drawing/2014/main" id="{E01CA72B-84DE-C54F-BC43-DFAE32CCE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1053" y="4278312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C2CA0-1053-764A-966C-9BD44E93F128}"/>
              </a:ext>
            </a:extLst>
          </p:cNvPr>
          <p:cNvGrpSpPr/>
          <p:nvPr/>
        </p:nvGrpSpPr>
        <p:grpSpPr>
          <a:xfrm>
            <a:off x="297498" y="4320540"/>
            <a:ext cx="2047875" cy="894715"/>
            <a:chOff x="297498" y="4320540"/>
            <a:chExt cx="2047875" cy="894715"/>
          </a:xfrm>
        </p:grpSpPr>
        <p:sp>
          <p:nvSpPr>
            <p:cNvPr id="284" name="Text Box 52">
              <a:extLst>
                <a:ext uri="{FF2B5EF4-FFF2-40B4-BE49-F238E27FC236}">
                  <a16:creationId xmlns:a16="http://schemas.microsoft.com/office/drawing/2014/main" id="{95474209-4E23-E44A-84F9-936210437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330" y="484854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6" name="Text Box 54">
              <a:extLst>
                <a:ext uri="{FF2B5EF4-FFF2-40B4-BE49-F238E27FC236}">
                  <a16:creationId xmlns:a16="http://schemas.microsoft.com/office/drawing/2014/main" id="{773837E9-5934-9A47-92CA-A637D32D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98" y="43205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8" name="Text Box 56">
              <a:extLst>
                <a:ext uri="{FF2B5EF4-FFF2-40B4-BE49-F238E27FC236}">
                  <a16:creationId xmlns:a16="http://schemas.microsoft.com/office/drawing/2014/main" id="{130D1D5A-EF10-C343-9231-321236D0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sp>
        <p:nvSpPr>
          <p:cNvPr id="289" name="Freeform 57">
            <a:extLst>
              <a:ext uri="{FF2B5EF4-FFF2-40B4-BE49-F238E27FC236}">
                <a16:creationId xmlns:a16="http://schemas.microsoft.com/office/drawing/2014/main" id="{9F2C08B4-5CCF-F044-9AAE-C204550218E4}"/>
              </a:ext>
            </a:extLst>
          </p:cNvPr>
          <p:cNvSpPr>
            <a:spLocks/>
          </p:cNvSpPr>
          <p:nvPr/>
        </p:nvSpPr>
        <p:spPr bwMode="auto">
          <a:xfrm flipH="1" flipV="1">
            <a:off x="1442403" y="4211637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0" name="Freeform 58">
            <a:extLst>
              <a:ext uri="{FF2B5EF4-FFF2-40B4-BE49-F238E27FC236}">
                <a16:creationId xmlns:a16="http://schemas.microsoft.com/office/drawing/2014/main" id="{8B245FC0-129F-3D4A-B469-700656F52CA1}"/>
              </a:ext>
            </a:extLst>
          </p:cNvPr>
          <p:cNvSpPr>
            <a:spLocks/>
          </p:cNvSpPr>
          <p:nvPr/>
        </p:nvSpPr>
        <p:spPr bwMode="auto">
          <a:xfrm flipH="1">
            <a:off x="989965" y="4221162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1" name="Text Box 59">
            <a:extLst>
              <a:ext uri="{FF2B5EF4-FFF2-40B4-BE49-F238E27FC236}">
                <a16:creationId xmlns:a16="http://schemas.microsoft.com/office/drawing/2014/main" id="{6377E6D4-018F-AB48-AED5-704776C45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90" y="40989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2" name="Text Box 60">
            <a:extLst>
              <a:ext uri="{FF2B5EF4-FFF2-40B4-BE49-F238E27FC236}">
                <a16:creationId xmlns:a16="http://schemas.microsoft.com/office/drawing/2014/main" id="{24E0ABA6-6FAB-C143-9675-85BDE179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290" y="40909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3" name="Text Box 211">
            <a:extLst>
              <a:ext uri="{FF2B5EF4-FFF2-40B4-BE49-F238E27FC236}">
                <a16:creationId xmlns:a16="http://schemas.microsoft.com/office/drawing/2014/main" id="{E0100A55-F7C5-4B4F-857E-53ECF80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5560695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initially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94" name="Group 298">
            <a:extLst>
              <a:ext uri="{FF2B5EF4-FFF2-40B4-BE49-F238E27FC236}">
                <a16:creationId xmlns:a16="http://schemas.microsoft.com/office/drawing/2014/main" id="{AC8BCF73-2229-F440-A651-C9F16CF9FAA2}"/>
              </a:ext>
            </a:extLst>
          </p:cNvPr>
          <p:cNvGrpSpPr>
            <a:grpSpLocks/>
          </p:cNvGrpSpPr>
          <p:nvPr/>
        </p:nvGrpSpPr>
        <p:grpSpPr bwMode="auto">
          <a:xfrm>
            <a:off x="3028316" y="3458208"/>
            <a:ext cx="2651124" cy="2716211"/>
            <a:chOff x="1560" y="2639"/>
            <a:chExt cx="1670" cy="1711"/>
          </a:xfrm>
        </p:grpSpPr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23F656C5-B9C0-E046-A928-9550F05E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id="{316BD47E-9B6F-BB4B-8DE5-1F1EDF64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97" name="Group 63">
              <a:extLst>
                <a:ext uri="{FF2B5EF4-FFF2-40B4-BE49-F238E27FC236}">
                  <a16:creationId xmlns:a16="http://schemas.microsoft.com/office/drawing/2014/main" id="{C06EAAA0-57B6-8944-8D79-7C272A720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78B9859B-1308-C847-BFD9-75A5119F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Line 65">
                <a:extLst>
                  <a:ext uri="{FF2B5EF4-FFF2-40B4-BE49-F238E27FC236}">
                    <a16:creationId xmlns:a16="http://schemas.microsoft.com/office/drawing/2014/main" id="{D8C1D4EE-FD74-0A49-BA84-9F1A4776A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Line 66">
                <a:extLst>
                  <a:ext uri="{FF2B5EF4-FFF2-40B4-BE49-F238E27FC236}">
                    <a16:creationId xmlns:a16="http://schemas.microsoft.com/office/drawing/2014/main" id="{DF974EE8-B7FB-304A-817C-E27B25608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Rectangle 67">
                <a:extLst>
                  <a:ext uri="{FF2B5EF4-FFF2-40B4-BE49-F238E27FC236}">
                    <a16:creationId xmlns:a16="http://schemas.microsoft.com/office/drawing/2014/main" id="{EAB41FEF-BA76-C242-B9EE-BD99A9399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9" name="Oval 68">
                <a:extLst>
                  <a:ext uri="{FF2B5EF4-FFF2-40B4-BE49-F238E27FC236}">
                    <a16:creationId xmlns:a16="http://schemas.microsoft.com/office/drawing/2014/main" id="{A0909F6D-1FB1-3D4D-AE3F-51C5691CF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40" name="Group 69">
                <a:extLst>
                  <a:ext uri="{FF2B5EF4-FFF2-40B4-BE49-F238E27FC236}">
                    <a16:creationId xmlns:a16="http://schemas.microsoft.com/office/drawing/2014/main" id="{E321A372-F838-1046-9EEE-3777DD9F6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341" name="Rectangle 70">
                  <a:extLst>
                    <a:ext uri="{FF2B5EF4-FFF2-40B4-BE49-F238E27FC236}">
                      <a16:creationId xmlns:a16="http://schemas.microsoft.com/office/drawing/2014/main" id="{E9E3479C-155E-7346-8259-38DEBC5E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Text Box 71">
                  <a:extLst>
                    <a:ext uri="{FF2B5EF4-FFF2-40B4-BE49-F238E27FC236}">
                      <a16:creationId xmlns:a16="http://schemas.microsoft.com/office/drawing/2014/main" id="{694BA042-EE97-A844-A052-AC23A1EB5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8" name="Group 72">
              <a:extLst>
                <a:ext uri="{FF2B5EF4-FFF2-40B4-BE49-F238E27FC236}">
                  <a16:creationId xmlns:a16="http://schemas.microsoft.com/office/drawing/2014/main" id="{35D72D94-CD1F-0246-AF0C-10782A464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27" name="Oval 73">
                <a:extLst>
                  <a:ext uri="{FF2B5EF4-FFF2-40B4-BE49-F238E27FC236}">
                    <a16:creationId xmlns:a16="http://schemas.microsoft.com/office/drawing/2014/main" id="{2EF13721-1C35-D541-BCCB-D662D9F0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Line 74">
                <a:extLst>
                  <a:ext uri="{FF2B5EF4-FFF2-40B4-BE49-F238E27FC236}">
                    <a16:creationId xmlns:a16="http://schemas.microsoft.com/office/drawing/2014/main" id="{A7D1FF06-753A-D145-BD9E-DBEE6D774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Line 75">
                <a:extLst>
                  <a:ext uri="{FF2B5EF4-FFF2-40B4-BE49-F238E27FC236}">
                    <a16:creationId xmlns:a16="http://schemas.microsoft.com/office/drawing/2014/main" id="{9A459926-EC11-004B-9F3A-6CAF6C29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id="{45443CD7-7977-0246-BB21-F040776D0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Oval 77">
                <a:extLst>
                  <a:ext uri="{FF2B5EF4-FFF2-40B4-BE49-F238E27FC236}">
                    <a16:creationId xmlns:a16="http://schemas.microsoft.com/office/drawing/2014/main" id="{7EE3DE6B-30D5-7E4E-89F0-14673D50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2" name="Group 78">
                <a:extLst>
                  <a:ext uri="{FF2B5EF4-FFF2-40B4-BE49-F238E27FC236}">
                    <a16:creationId xmlns:a16="http://schemas.microsoft.com/office/drawing/2014/main" id="{41C702B2-407E-B24D-A087-8C4135E4E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33" name="Rectangle 79">
                  <a:extLst>
                    <a:ext uri="{FF2B5EF4-FFF2-40B4-BE49-F238E27FC236}">
                      <a16:creationId xmlns:a16="http://schemas.microsoft.com/office/drawing/2014/main" id="{154D488B-3D82-0149-B09A-888C146F0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Text Box 80">
                  <a:extLst>
                    <a:ext uri="{FF2B5EF4-FFF2-40B4-BE49-F238E27FC236}">
                      <a16:creationId xmlns:a16="http://schemas.microsoft.com/office/drawing/2014/main" id="{B8A7865E-A26B-374E-ADBF-C825A50686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9" name="Group 81">
              <a:extLst>
                <a:ext uri="{FF2B5EF4-FFF2-40B4-BE49-F238E27FC236}">
                  <a16:creationId xmlns:a16="http://schemas.microsoft.com/office/drawing/2014/main" id="{6037BBA4-D433-E94F-ADEB-4B0DC419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18" name="Group 82">
                <a:extLst>
                  <a:ext uri="{FF2B5EF4-FFF2-40B4-BE49-F238E27FC236}">
                    <a16:creationId xmlns:a16="http://schemas.microsoft.com/office/drawing/2014/main" id="{196235C6-D490-FA41-88E6-67F4B669F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22" name="Oval 83">
                  <a:extLst>
                    <a:ext uri="{FF2B5EF4-FFF2-40B4-BE49-F238E27FC236}">
                      <a16:creationId xmlns:a16="http://schemas.microsoft.com/office/drawing/2014/main" id="{9B969A9C-C7F9-1E44-9632-A4175D5DA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84">
                  <a:extLst>
                    <a:ext uri="{FF2B5EF4-FFF2-40B4-BE49-F238E27FC236}">
                      <a16:creationId xmlns:a16="http://schemas.microsoft.com/office/drawing/2014/main" id="{6CF306AF-404F-424D-9C67-9C4D29AF1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85">
                  <a:extLst>
                    <a:ext uri="{FF2B5EF4-FFF2-40B4-BE49-F238E27FC236}">
                      <a16:creationId xmlns:a16="http://schemas.microsoft.com/office/drawing/2014/main" id="{6001B080-4FC0-AA4A-8A03-EA244FA8A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6">
                  <a:extLst>
                    <a:ext uri="{FF2B5EF4-FFF2-40B4-BE49-F238E27FC236}">
                      <a16:creationId xmlns:a16="http://schemas.microsoft.com/office/drawing/2014/main" id="{D28A036B-2A60-C741-962B-E29C00C6E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87">
                  <a:extLst>
                    <a:ext uri="{FF2B5EF4-FFF2-40B4-BE49-F238E27FC236}">
                      <a16:creationId xmlns:a16="http://schemas.microsoft.com/office/drawing/2014/main" id="{E903BD80-A54A-8A48-9EEB-3D7E3560F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88">
                <a:extLst>
                  <a:ext uri="{FF2B5EF4-FFF2-40B4-BE49-F238E27FC236}">
                    <a16:creationId xmlns:a16="http://schemas.microsoft.com/office/drawing/2014/main" id="{05B15224-CC30-7643-A907-6606CEF9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20" name="Rectangle 89">
                  <a:extLst>
                    <a:ext uri="{FF2B5EF4-FFF2-40B4-BE49-F238E27FC236}">
                      <a16:creationId xmlns:a16="http://schemas.microsoft.com/office/drawing/2014/main" id="{4B5C6748-BF8D-E544-8581-B2BF936E3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90">
                  <a:extLst>
                    <a:ext uri="{FF2B5EF4-FFF2-40B4-BE49-F238E27FC236}">
                      <a16:creationId xmlns:a16="http://schemas.microsoft.com/office/drawing/2014/main" id="{CAE26135-0C9E-A14E-B40D-5A536859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00" name="Group 91">
              <a:extLst>
                <a:ext uri="{FF2B5EF4-FFF2-40B4-BE49-F238E27FC236}">
                  <a16:creationId xmlns:a16="http://schemas.microsoft.com/office/drawing/2014/main" id="{41FECA4C-931F-6F41-A222-EF844C7E9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10" name="Oval 92">
                <a:extLst>
                  <a:ext uri="{FF2B5EF4-FFF2-40B4-BE49-F238E27FC236}">
                    <a16:creationId xmlns:a16="http://schemas.microsoft.com/office/drawing/2014/main" id="{D9B3AABA-2A51-8542-A842-AA5E310C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1" name="Line 93">
                <a:extLst>
                  <a:ext uri="{FF2B5EF4-FFF2-40B4-BE49-F238E27FC236}">
                    <a16:creationId xmlns:a16="http://schemas.microsoft.com/office/drawing/2014/main" id="{CD80F331-7D60-1340-86AF-CAD0746AE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94">
                <a:extLst>
                  <a:ext uri="{FF2B5EF4-FFF2-40B4-BE49-F238E27FC236}">
                    <a16:creationId xmlns:a16="http://schemas.microsoft.com/office/drawing/2014/main" id="{97E6F033-8430-3344-8096-8885BA3B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Rectangle 95">
                <a:extLst>
                  <a:ext uri="{FF2B5EF4-FFF2-40B4-BE49-F238E27FC236}">
                    <a16:creationId xmlns:a16="http://schemas.microsoft.com/office/drawing/2014/main" id="{CB6EB605-452C-B044-B122-AE8AB475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Oval 96">
                <a:extLst>
                  <a:ext uri="{FF2B5EF4-FFF2-40B4-BE49-F238E27FC236}">
                    <a16:creationId xmlns:a16="http://schemas.microsoft.com/office/drawing/2014/main" id="{C6AD4BFE-1D27-5046-BFDE-06C45A3D8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15" name="Group 97">
                <a:extLst>
                  <a:ext uri="{FF2B5EF4-FFF2-40B4-BE49-F238E27FC236}">
                    <a16:creationId xmlns:a16="http://schemas.microsoft.com/office/drawing/2014/main" id="{7B87D585-870A-F646-AA79-EB6F8DD77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id="{B4B799CD-BE4A-6544-85F3-80ABF6882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7" name="Text Box 99">
                  <a:extLst>
                    <a:ext uri="{FF2B5EF4-FFF2-40B4-BE49-F238E27FC236}">
                      <a16:creationId xmlns:a16="http://schemas.microsoft.com/office/drawing/2014/main" id="{3B6364EC-433F-4C4C-8692-397718480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7ABA6E2F-253C-0D42-A38F-5A1AB675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102">
              <a:extLst>
                <a:ext uri="{FF2B5EF4-FFF2-40B4-BE49-F238E27FC236}">
                  <a16:creationId xmlns:a16="http://schemas.microsoft.com/office/drawing/2014/main" id="{C057E363-4306-B348-91D5-8317DEE1A8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0AFD584E-E579-1444-B99F-1FB0E607D0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id="{052C311D-FDBD-984C-8B4C-43AD75780EC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id="{1A81E6C6-F1CA-FA41-9DBC-2C3BBD3991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6" name="Text Box 212">
              <a:extLst>
                <a:ext uri="{FF2B5EF4-FFF2-40B4-BE49-F238E27FC236}">
                  <a16:creationId xmlns:a16="http://schemas.microsoft.com/office/drawing/2014/main" id="{62F6D288-255E-5A4F-9372-F42D0C8C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3823"/>
              <a:ext cx="167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07" name="Line 215">
              <a:extLst>
                <a:ext uri="{FF2B5EF4-FFF2-40B4-BE49-F238E27FC236}">
                  <a16:creationId xmlns:a16="http://schemas.microsoft.com/office/drawing/2014/main" id="{7154F3FC-3CBE-F444-AD8C-181C5FA73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8" name="Line 216">
              <a:extLst>
                <a:ext uri="{FF2B5EF4-FFF2-40B4-BE49-F238E27FC236}">
                  <a16:creationId xmlns:a16="http://schemas.microsoft.com/office/drawing/2014/main" id="{BC9E228B-ADE8-F94B-AB8C-25BBFB2C5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9" name="Line 217">
              <a:extLst>
                <a:ext uri="{FF2B5EF4-FFF2-40B4-BE49-F238E27FC236}">
                  <a16:creationId xmlns:a16="http://schemas.microsoft.com/office/drawing/2014/main" id="{D1A0AE2B-7EAA-564B-BD48-1A46BAD1F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343" name="Freeform 288">
            <a:extLst>
              <a:ext uri="{FF2B5EF4-FFF2-40B4-BE49-F238E27FC236}">
                <a16:creationId xmlns:a16="http://schemas.microsoft.com/office/drawing/2014/main" id="{F2F8D97F-6F30-A447-B912-F5D6FDFF59AC}"/>
              </a:ext>
            </a:extLst>
          </p:cNvPr>
          <p:cNvSpPr>
            <a:spLocks/>
          </p:cNvSpPr>
          <p:nvPr/>
        </p:nvSpPr>
        <p:spPr bwMode="auto">
          <a:xfrm>
            <a:off x="1399540" y="3698875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4" name="Line 289">
            <a:extLst>
              <a:ext uri="{FF2B5EF4-FFF2-40B4-BE49-F238E27FC236}">
                <a16:creationId xmlns:a16="http://schemas.microsoft.com/office/drawing/2014/main" id="{3CB5FA36-8FD4-D648-896B-CA0B2B49D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365" y="3779837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5" name="Freeform 290">
            <a:extLst>
              <a:ext uri="{FF2B5EF4-FFF2-40B4-BE49-F238E27FC236}">
                <a16:creationId xmlns:a16="http://schemas.microsoft.com/office/drawing/2014/main" id="{0F8BEE7E-780D-8445-B11E-6D0983033332}"/>
              </a:ext>
            </a:extLst>
          </p:cNvPr>
          <p:cNvSpPr>
            <a:spLocks/>
          </p:cNvSpPr>
          <p:nvPr/>
        </p:nvSpPr>
        <p:spPr bwMode="auto">
          <a:xfrm>
            <a:off x="3695065" y="365982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46" name="Group 291">
            <a:extLst>
              <a:ext uri="{FF2B5EF4-FFF2-40B4-BE49-F238E27FC236}">
                <a16:creationId xmlns:a16="http://schemas.microsoft.com/office/drawing/2014/main" id="{7A57BA75-DBB7-4545-BD4D-F207C4052F64}"/>
              </a:ext>
            </a:extLst>
          </p:cNvPr>
          <p:cNvGrpSpPr>
            <a:grpSpLocks/>
          </p:cNvGrpSpPr>
          <p:nvPr/>
        </p:nvGrpSpPr>
        <p:grpSpPr bwMode="auto">
          <a:xfrm>
            <a:off x="3520440" y="3645535"/>
            <a:ext cx="1430338" cy="966787"/>
            <a:chOff x="1870" y="2772"/>
            <a:chExt cx="901" cy="609"/>
          </a:xfrm>
        </p:grpSpPr>
        <p:sp>
          <p:nvSpPr>
            <p:cNvPr id="347" name="Text Box 292">
              <a:extLst>
                <a:ext uri="{FF2B5EF4-FFF2-40B4-BE49-F238E27FC236}">
                  <a16:creationId xmlns:a16="http://schemas.microsoft.com/office/drawing/2014/main" id="{79BDE2B1-337D-6F40-978F-A789F56E7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348" name="Text Box 293">
              <a:extLst>
                <a:ext uri="{FF2B5EF4-FFF2-40B4-BE49-F238E27FC236}">
                  <a16:creationId xmlns:a16="http://schemas.microsoft.com/office/drawing/2014/main" id="{CFE1A08A-5A98-BA4B-8FF4-6E12BC73E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49" name="Text Box 294">
              <a:extLst>
                <a:ext uri="{FF2B5EF4-FFF2-40B4-BE49-F238E27FC236}">
                  <a16:creationId xmlns:a16="http://schemas.microsoft.com/office/drawing/2014/main" id="{BCEF2572-14CE-2146-B9A4-EDF963458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0" name="Text Box 295">
              <a:extLst>
                <a:ext uri="{FF2B5EF4-FFF2-40B4-BE49-F238E27FC236}">
                  <a16:creationId xmlns:a16="http://schemas.microsoft.com/office/drawing/2014/main" id="{043C6BF1-AA32-9A40-A089-5848BEB0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1" name="Text Box 296">
              <a:extLst>
                <a:ext uri="{FF2B5EF4-FFF2-40B4-BE49-F238E27FC236}">
                  <a16:creationId xmlns:a16="http://schemas.microsoft.com/office/drawing/2014/main" id="{9E7F6502-3678-3746-AC95-C9F0FDEF3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352" name="Text Box 297">
              <a:extLst>
                <a:ext uri="{FF2B5EF4-FFF2-40B4-BE49-F238E27FC236}">
                  <a16:creationId xmlns:a16="http://schemas.microsoft.com/office/drawing/2014/main" id="{91371F66-4D47-D249-B96D-0C1B0542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353" name="Group 299">
            <a:extLst>
              <a:ext uri="{FF2B5EF4-FFF2-40B4-BE49-F238E27FC236}">
                <a16:creationId xmlns:a16="http://schemas.microsoft.com/office/drawing/2014/main" id="{D03D1201-3B23-5445-BF9E-637081F88A34}"/>
              </a:ext>
            </a:extLst>
          </p:cNvPr>
          <p:cNvGrpSpPr>
            <a:grpSpLocks/>
          </p:cNvGrpSpPr>
          <p:nvPr/>
        </p:nvGrpSpPr>
        <p:grpSpPr bwMode="auto">
          <a:xfrm>
            <a:off x="6509069" y="3455988"/>
            <a:ext cx="2443162" cy="2752726"/>
            <a:chOff x="1721" y="2639"/>
            <a:chExt cx="1539" cy="1734"/>
          </a:xfrm>
        </p:grpSpPr>
        <p:sp>
          <p:nvSpPr>
            <p:cNvPr id="354" name="Freeform 300">
              <a:extLst>
                <a:ext uri="{FF2B5EF4-FFF2-40B4-BE49-F238E27FC236}">
                  <a16:creationId xmlns:a16="http://schemas.microsoft.com/office/drawing/2014/main" id="{6CB721DD-BBE9-AC4A-AB5B-ADCC9AE7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55" name="Freeform 301">
              <a:extLst>
                <a:ext uri="{FF2B5EF4-FFF2-40B4-BE49-F238E27FC236}">
                  <a16:creationId xmlns:a16="http://schemas.microsoft.com/office/drawing/2014/main" id="{3A18A8EF-02F9-494E-B138-2D24C85E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56" name="Group 302">
              <a:extLst>
                <a:ext uri="{FF2B5EF4-FFF2-40B4-BE49-F238E27FC236}">
                  <a16:creationId xmlns:a16="http://schemas.microsoft.com/office/drawing/2014/main" id="{D6A5C241-5767-6749-89E3-11F62DE1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94" name="Oval 303">
                <a:extLst>
                  <a:ext uri="{FF2B5EF4-FFF2-40B4-BE49-F238E27FC236}">
                    <a16:creationId xmlns:a16="http://schemas.microsoft.com/office/drawing/2014/main" id="{6BABF30B-1B35-024D-A024-826A46C4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5" name="Line 304">
                <a:extLst>
                  <a:ext uri="{FF2B5EF4-FFF2-40B4-BE49-F238E27FC236}">
                    <a16:creationId xmlns:a16="http://schemas.microsoft.com/office/drawing/2014/main" id="{94CCB4BE-1EFF-D542-B248-38B8C54D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6" name="Line 305">
                <a:extLst>
                  <a:ext uri="{FF2B5EF4-FFF2-40B4-BE49-F238E27FC236}">
                    <a16:creationId xmlns:a16="http://schemas.microsoft.com/office/drawing/2014/main" id="{459F94D7-17FF-FE4F-B7B6-1302D15B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7" name="Rectangle 306">
                <a:extLst>
                  <a:ext uri="{FF2B5EF4-FFF2-40B4-BE49-F238E27FC236}">
                    <a16:creationId xmlns:a16="http://schemas.microsoft.com/office/drawing/2014/main" id="{E85885E4-4605-CC49-9E09-57D1EE39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8" name="Oval 307">
                <a:extLst>
                  <a:ext uri="{FF2B5EF4-FFF2-40B4-BE49-F238E27FC236}">
                    <a16:creationId xmlns:a16="http://schemas.microsoft.com/office/drawing/2014/main" id="{8D9931EF-B3B8-8147-A72B-9DA5FCB6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9" name="Group 308">
                <a:extLst>
                  <a:ext uri="{FF2B5EF4-FFF2-40B4-BE49-F238E27FC236}">
                    <a16:creationId xmlns:a16="http://schemas.microsoft.com/office/drawing/2014/main" id="{2A1E865B-B843-8C40-A0C5-9C77F23FD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00" name="Rectangle 309">
                  <a:extLst>
                    <a:ext uri="{FF2B5EF4-FFF2-40B4-BE49-F238E27FC236}">
                      <a16:creationId xmlns:a16="http://schemas.microsoft.com/office/drawing/2014/main" id="{49A1337C-2D84-F54F-9D7D-F85B845C1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Text Box 310">
                  <a:extLst>
                    <a:ext uri="{FF2B5EF4-FFF2-40B4-BE49-F238E27FC236}">
                      <a16:creationId xmlns:a16="http://schemas.microsoft.com/office/drawing/2014/main" id="{BAAB163B-2AEE-8647-B47D-84DDC9399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7" name="Group 311">
              <a:extLst>
                <a:ext uri="{FF2B5EF4-FFF2-40B4-BE49-F238E27FC236}">
                  <a16:creationId xmlns:a16="http://schemas.microsoft.com/office/drawing/2014/main" id="{71C52F7F-2455-324D-9139-737BB3416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86" name="Oval 312">
                <a:extLst>
                  <a:ext uri="{FF2B5EF4-FFF2-40B4-BE49-F238E27FC236}">
                    <a16:creationId xmlns:a16="http://schemas.microsoft.com/office/drawing/2014/main" id="{04AAD591-F899-1D46-97A6-A7804AD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7" name="Line 313">
                <a:extLst>
                  <a:ext uri="{FF2B5EF4-FFF2-40B4-BE49-F238E27FC236}">
                    <a16:creationId xmlns:a16="http://schemas.microsoft.com/office/drawing/2014/main" id="{6A13CDD6-C8A8-A846-A670-FDE9208D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8" name="Line 314">
                <a:extLst>
                  <a:ext uri="{FF2B5EF4-FFF2-40B4-BE49-F238E27FC236}">
                    <a16:creationId xmlns:a16="http://schemas.microsoft.com/office/drawing/2014/main" id="{FA1FBE5F-C4FD-A04C-B2AF-40C84A401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9" name="Rectangle 315">
                <a:extLst>
                  <a:ext uri="{FF2B5EF4-FFF2-40B4-BE49-F238E27FC236}">
                    <a16:creationId xmlns:a16="http://schemas.microsoft.com/office/drawing/2014/main" id="{3F082F7D-B365-8C4B-8238-A07ECA203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0" name="Oval 316">
                <a:extLst>
                  <a:ext uri="{FF2B5EF4-FFF2-40B4-BE49-F238E27FC236}">
                    <a16:creationId xmlns:a16="http://schemas.microsoft.com/office/drawing/2014/main" id="{0DFE93F3-91FD-9B49-B71F-6CE3D4CA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1" name="Group 317">
                <a:extLst>
                  <a:ext uri="{FF2B5EF4-FFF2-40B4-BE49-F238E27FC236}">
                    <a16:creationId xmlns:a16="http://schemas.microsoft.com/office/drawing/2014/main" id="{9899C52A-7C1B-D043-84EB-61DFFA4E9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92" name="Rectangle 318">
                  <a:extLst>
                    <a:ext uri="{FF2B5EF4-FFF2-40B4-BE49-F238E27FC236}">
                      <a16:creationId xmlns:a16="http://schemas.microsoft.com/office/drawing/2014/main" id="{340726E4-C896-3841-BAD6-AA37B4134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Text Box 319">
                  <a:extLst>
                    <a:ext uri="{FF2B5EF4-FFF2-40B4-BE49-F238E27FC236}">
                      <a16:creationId xmlns:a16="http://schemas.microsoft.com/office/drawing/2014/main" id="{1811CFBE-D19A-5E4D-A646-89E22DE13C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8" name="Group 320">
              <a:extLst>
                <a:ext uri="{FF2B5EF4-FFF2-40B4-BE49-F238E27FC236}">
                  <a16:creationId xmlns:a16="http://schemas.microsoft.com/office/drawing/2014/main" id="{ECADA3F9-E7BD-2643-B143-27535C603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77" name="Group 321">
                <a:extLst>
                  <a:ext uri="{FF2B5EF4-FFF2-40B4-BE49-F238E27FC236}">
                    <a16:creationId xmlns:a16="http://schemas.microsoft.com/office/drawing/2014/main" id="{B2534382-1CF8-6E41-B619-EE351AA3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1" name="Oval 322">
                  <a:extLst>
                    <a:ext uri="{FF2B5EF4-FFF2-40B4-BE49-F238E27FC236}">
                      <a16:creationId xmlns:a16="http://schemas.microsoft.com/office/drawing/2014/main" id="{E9E43530-4744-CF4D-BD54-C43BB7D85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2" name="Line 323">
                  <a:extLst>
                    <a:ext uri="{FF2B5EF4-FFF2-40B4-BE49-F238E27FC236}">
                      <a16:creationId xmlns:a16="http://schemas.microsoft.com/office/drawing/2014/main" id="{60B6C0C9-8011-3B40-8BE2-2EFFDFBBA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3" name="Line 324">
                  <a:extLst>
                    <a:ext uri="{FF2B5EF4-FFF2-40B4-BE49-F238E27FC236}">
                      <a16:creationId xmlns:a16="http://schemas.microsoft.com/office/drawing/2014/main" id="{87CE0F17-3BA0-3641-8BFE-EC55DBA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4" name="Rectangle 325">
                  <a:extLst>
                    <a:ext uri="{FF2B5EF4-FFF2-40B4-BE49-F238E27FC236}">
                      <a16:creationId xmlns:a16="http://schemas.microsoft.com/office/drawing/2014/main" id="{618D180E-09B2-104A-8250-97216A745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5" name="Oval 326">
                  <a:extLst>
                    <a:ext uri="{FF2B5EF4-FFF2-40B4-BE49-F238E27FC236}">
                      <a16:creationId xmlns:a16="http://schemas.microsoft.com/office/drawing/2014/main" id="{1A72140C-76D6-7343-AF56-4944FD10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78" name="Group 327">
                <a:extLst>
                  <a:ext uri="{FF2B5EF4-FFF2-40B4-BE49-F238E27FC236}">
                    <a16:creationId xmlns:a16="http://schemas.microsoft.com/office/drawing/2014/main" id="{2C076E2D-0D31-4547-9AC2-7F97774B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79" name="Rectangle 328">
                  <a:extLst>
                    <a:ext uri="{FF2B5EF4-FFF2-40B4-BE49-F238E27FC236}">
                      <a16:creationId xmlns:a16="http://schemas.microsoft.com/office/drawing/2014/main" id="{5B3CF257-A74B-5C42-AD8A-A15892A20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0" name="Text Box 329">
                  <a:extLst>
                    <a:ext uri="{FF2B5EF4-FFF2-40B4-BE49-F238E27FC236}">
                      <a16:creationId xmlns:a16="http://schemas.microsoft.com/office/drawing/2014/main" id="{C53BB8EA-E520-7F44-AA57-B3806C552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9" name="Group 330">
              <a:extLst>
                <a:ext uri="{FF2B5EF4-FFF2-40B4-BE49-F238E27FC236}">
                  <a16:creationId xmlns:a16="http://schemas.microsoft.com/office/drawing/2014/main" id="{41C1EB56-EB2A-FB4E-8C45-F84842153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69" name="Oval 331">
                <a:extLst>
                  <a:ext uri="{FF2B5EF4-FFF2-40B4-BE49-F238E27FC236}">
                    <a16:creationId xmlns:a16="http://schemas.microsoft.com/office/drawing/2014/main" id="{606DB1B1-B8F6-C645-989F-6BE9366E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0" name="Line 332">
                <a:extLst>
                  <a:ext uri="{FF2B5EF4-FFF2-40B4-BE49-F238E27FC236}">
                    <a16:creationId xmlns:a16="http://schemas.microsoft.com/office/drawing/2014/main" id="{6C7F656B-E3E7-8544-8E80-D3E02A393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1" name="Line 333">
                <a:extLst>
                  <a:ext uri="{FF2B5EF4-FFF2-40B4-BE49-F238E27FC236}">
                    <a16:creationId xmlns:a16="http://schemas.microsoft.com/office/drawing/2014/main" id="{797B8E7D-299F-254A-AE17-81C2F8DD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2" name="Rectangle 334">
                <a:extLst>
                  <a:ext uri="{FF2B5EF4-FFF2-40B4-BE49-F238E27FC236}">
                    <a16:creationId xmlns:a16="http://schemas.microsoft.com/office/drawing/2014/main" id="{09A63021-56BD-E044-A543-4E43800C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Oval 335">
                <a:extLst>
                  <a:ext uri="{FF2B5EF4-FFF2-40B4-BE49-F238E27FC236}">
                    <a16:creationId xmlns:a16="http://schemas.microsoft.com/office/drawing/2014/main" id="{C7CBB4B1-1945-0047-B71C-82AB2252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74" name="Group 336">
                <a:extLst>
                  <a:ext uri="{FF2B5EF4-FFF2-40B4-BE49-F238E27FC236}">
                    <a16:creationId xmlns:a16="http://schemas.microsoft.com/office/drawing/2014/main" id="{FB53F95F-417D-3B4C-AB10-47BA949FA2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75" name="Rectangle 337">
                  <a:extLst>
                    <a:ext uri="{FF2B5EF4-FFF2-40B4-BE49-F238E27FC236}">
                      <a16:creationId xmlns:a16="http://schemas.microsoft.com/office/drawing/2014/main" id="{9C0A93A3-65B5-9342-9667-A1648286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76" name="Text Box 338">
                  <a:extLst>
                    <a:ext uri="{FF2B5EF4-FFF2-40B4-BE49-F238E27FC236}">
                      <a16:creationId xmlns:a16="http://schemas.microsoft.com/office/drawing/2014/main" id="{C7262A57-E4EB-FF45-9188-A932F76B98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60" name="Freeform 339">
              <a:extLst>
                <a:ext uri="{FF2B5EF4-FFF2-40B4-BE49-F238E27FC236}">
                  <a16:creationId xmlns:a16="http://schemas.microsoft.com/office/drawing/2014/main" id="{FE4D1C87-3ACE-344A-B1E6-AC65C66AC7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1" name="Freeform 340">
              <a:extLst>
                <a:ext uri="{FF2B5EF4-FFF2-40B4-BE49-F238E27FC236}">
                  <a16:creationId xmlns:a16="http://schemas.microsoft.com/office/drawing/2014/main" id="{1F67EB19-CB12-E046-ABBE-367C9EBD5AF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341">
              <a:extLst>
                <a:ext uri="{FF2B5EF4-FFF2-40B4-BE49-F238E27FC236}">
                  <a16:creationId xmlns:a16="http://schemas.microsoft.com/office/drawing/2014/main" id="{9E30013A-0776-7341-A5AD-49109879B3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3" name="Freeform 342">
              <a:extLst>
                <a:ext uri="{FF2B5EF4-FFF2-40B4-BE49-F238E27FC236}">
                  <a16:creationId xmlns:a16="http://schemas.microsoft.com/office/drawing/2014/main" id="{D3385A6D-D07B-F544-AC6A-6BEB30E792E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4" name="Freeform 343">
              <a:extLst>
                <a:ext uri="{FF2B5EF4-FFF2-40B4-BE49-F238E27FC236}">
                  <a16:creationId xmlns:a16="http://schemas.microsoft.com/office/drawing/2014/main" id="{C3E1BD46-7273-2745-ADB0-D13127E55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5" name="Text Box 344">
              <a:extLst>
                <a:ext uri="{FF2B5EF4-FFF2-40B4-BE49-F238E27FC236}">
                  <a16:creationId xmlns:a16="http://schemas.microsoft.com/office/drawing/2014/main" id="{5CB374C5-0C28-C849-AD4A-313B567A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1" y="3846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66" name="Line 345">
              <a:extLst>
                <a:ext uri="{FF2B5EF4-FFF2-40B4-BE49-F238E27FC236}">
                  <a16:creationId xmlns:a16="http://schemas.microsoft.com/office/drawing/2014/main" id="{1446D8D8-ACC7-CF48-B1C9-0E37D4976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7" name="Line 346">
              <a:extLst>
                <a:ext uri="{FF2B5EF4-FFF2-40B4-BE49-F238E27FC236}">
                  <a16:creationId xmlns:a16="http://schemas.microsoft.com/office/drawing/2014/main" id="{B2F79A6E-2DF0-494C-B6A1-8356C2C2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8" name="Line 347">
              <a:extLst>
                <a:ext uri="{FF2B5EF4-FFF2-40B4-BE49-F238E27FC236}">
                  <a16:creationId xmlns:a16="http://schemas.microsoft.com/office/drawing/2014/main" id="{FF1BE369-2781-D540-B7AB-8DC230B0B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02" name="Freeform 228">
            <a:extLst>
              <a:ext uri="{FF2B5EF4-FFF2-40B4-BE49-F238E27FC236}">
                <a16:creationId xmlns:a16="http://schemas.microsoft.com/office/drawing/2014/main" id="{AD2AFD53-10C1-434A-908B-811C3AF81841}"/>
              </a:ext>
            </a:extLst>
          </p:cNvPr>
          <p:cNvSpPr>
            <a:spLocks/>
          </p:cNvSpPr>
          <p:nvPr/>
        </p:nvSpPr>
        <p:spPr bwMode="auto">
          <a:xfrm>
            <a:off x="6926580" y="3590925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3" name="Group 348">
            <a:extLst>
              <a:ext uri="{FF2B5EF4-FFF2-40B4-BE49-F238E27FC236}">
                <a16:creationId xmlns:a16="http://schemas.microsoft.com/office/drawing/2014/main" id="{94BA1AC8-F2CC-1A42-BF7D-652B11FA14B8}"/>
              </a:ext>
            </a:extLst>
          </p:cNvPr>
          <p:cNvGrpSpPr>
            <a:grpSpLocks/>
          </p:cNvGrpSpPr>
          <p:nvPr/>
        </p:nvGrpSpPr>
        <p:grpSpPr bwMode="auto">
          <a:xfrm>
            <a:off x="6844030" y="3668712"/>
            <a:ext cx="1493838" cy="990600"/>
            <a:chOff x="-186" y="1184"/>
            <a:chExt cx="941" cy="624"/>
          </a:xfrm>
        </p:grpSpPr>
        <p:sp>
          <p:nvSpPr>
            <p:cNvPr id="404" name="Text Box 270">
              <a:extLst>
                <a:ext uri="{FF2B5EF4-FFF2-40B4-BE49-F238E27FC236}">
                  <a16:creationId xmlns:a16="http://schemas.microsoft.com/office/drawing/2014/main" id="{84BD772A-6D84-3343-B307-0053F258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5" name="Text Box 274">
              <a:extLst>
                <a:ext uri="{FF2B5EF4-FFF2-40B4-BE49-F238E27FC236}">
                  <a16:creationId xmlns:a16="http://schemas.microsoft.com/office/drawing/2014/main" id="{57C2172E-A89C-4A4C-851F-BBF0C35E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06" name="Text Box 275">
              <a:extLst>
                <a:ext uri="{FF2B5EF4-FFF2-40B4-BE49-F238E27FC236}">
                  <a16:creationId xmlns:a16="http://schemas.microsoft.com/office/drawing/2014/main" id="{E5FF566A-79C1-8843-A018-064993FAD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07" name="Text Box 276">
              <a:extLst>
                <a:ext uri="{FF2B5EF4-FFF2-40B4-BE49-F238E27FC236}">
                  <a16:creationId xmlns:a16="http://schemas.microsoft.com/office/drawing/2014/main" id="{26462907-18D2-764B-AFDE-404A8D29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08" name="Text Box 279">
              <a:extLst>
                <a:ext uri="{FF2B5EF4-FFF2-40B4-BE49-F238E27FC236}">
                  <a16:creationId xmlns:a16="http://schemas.microsoft.com/office/drawing/2014/main" id="{92CDFFF3-ECF8-9244-B357-9432C33A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9" name="Text Box 280">
              <a:extLst>
                <a:ext uri="{FF2B5EF4-FFF2-40B4-BE49-F238E27FC236}">
                  <a16:creationId xmlns:a16="http://schemas.microsoft.com/office/drawing/2014/main" id="{ED747468-F599-E849-9D19-56596D2D3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</p:grpSp>
      <p:grpSp>
        <p:nvGrpSpPr>
          <p:cNvPr id="410" name="Group 349">
            <a:extLst>
              <a:ext uri="{FF2B5EF4-FFF2-40B4-BE49-F238E27FC236}">
                <a16:creationId xmlns:a16="http://schemas.microsoft.com/office/drawing/2014/main" id="{94255287-EFDF-3C43-9755-C90363D2DA86}"/>
              </a:ext>
            </a:extLst>
          </p:cNvPr>
          <p:cNvGrpSpPr>
            <a:grpSpLocks/>
          </p:cNvGrpSpPr>
          <p:nvPr/>
        </p:nvGrpSpPr>
        <p:grpSpPr bwMode="auto">
          <a:xfrm>
            <a:off x="9495792" y="3505198"/>
            <a:ext cx="2443162" cy="2703511"/>
            <a:chOff x="1632" y="2639"/>
            <a:chExt cx="1539" cy="1703"/>
          </a:xfrm>
        </p:grpSpPr>
        <p:sp>
          <p:nvSpPr>
            <p:cNvPr id="411" name="Freeform 350">
              <a:extLst>
                <a:ext uri="{FF2B5EF4-FFF2-40B4-BE49-F238E27FC236}">
                  <a16:creationId xmlns:a16="http://schemas.microsoft.com/office/drawing/2014/main" id="{4B1EB5F7-A79C-6446-980C-81A96EF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2" name="Freeform 351">
              <a:extLst>
                <a:ext uri="{FF2B5EF4-FFF2-40B4-BE49-F238E27FC236}">
                  <a16:creationId xmlns:a16="http://schemas.microsoft.com/office/drawing/2014/main" id="{2CE2F8E8-7ADA-9E4E-9F63-AE01952A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13" name="Group 352">
              <a:extLst>
                <a:ext uri="{FF2B5EF4-FFF2-40B4-BE49-F238E27FC236}">
                  <a16:creationId xmlns:a16="http://schemas.microsoft.com/office/drawing/2014/main" id="{E5AD917F-E74E-B648-BB37-9CB65BAF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453" name="Oval 353">
                <a:extLst>
                  <a:ext uri="{FF2B5EF4-FFF2-40B4-BE49-F238E27FC236}">
                    <a16:creationId xmlns:a16="http://schemas.microsoft.com/office/drawing/2014/main" id="{E47068A6-695F-844D-A480-9B38A3EA6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4" name="Line 354">
                <a:extLst>
                  <a:ext uri="{FF2B5EF4-FFF2-40B4-BE49-F238E27FC236}">
                    <a16:creationId xmlns:a16="http://schemas.microsoft.com/office/drawing/2014/main" id="{2F2B2C6A-798A-CE43-B0A4-D68F8763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5" name="Line 355">
                <a:extLst>
                  <a:ext uri="{FF2B5EF4-FFF2-40B4-BE49-F238E27FC236}">
                    <a16:creationId xmlns:a16="http://schemas.microsoft.com/office/drawing/2014/main" id="{33B39B6C-B89C-7A4F-BC1D-B7B73617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6" name="Rectangle 356">
                <a:extLst>
                  <a:ext uri="{FF2B5EF4-FFF2-40B4-BE49-F238E27FC236}">
                    <a16:creationId xmlns:a16="http://schemas.microsoft.com/office/drawing/2014/main" id="{F9C1F477-E60A-A543-AE1B-FD2C42F7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7" name="Oval 357">
                <a:extLst>
                  <a:ext uri="{FF2B5EF4-FFF2-40B4-BE49-F238E27FC236}">
                    <a16:creationId xmlns:a16="http://schemas.microsoft.com/office/drawing/2014/main" id="{AD0C98AE-D777-2D43-A110-68611632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8" name="Group 358">
                <a:extLst>
                  <a:ext uri="{FF2B5EF4-FFF2-40B4-BE49-F238E27FC236}">
                    <a16:creationId xmlns:a16="http://schemas.microsoft.com/office/drawing/2014/main" id="{10E12F87-A379-1F4E-804C-960B69FF2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59" name="Rectangle 359">
                  <a:extLst>
                    <a:ext uri="{FF2B5EF4-FFF2-40B4-BE49-F238E27FC236}">
                      <a16:creationId xmlns:a16="http://schemas.microsoft.com/office/drawing/2014/main" id="{40D60A37-1A78-A14B-AEF0-6B32C20CA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0" name="Text Box 360">
                  <a:extLst>
                    <a:ext uri="{FF2B5EF4-FFF2-40B4-BE49-F238E27FC236}">
                      <a16:creationId xmlns:a16="http://schemas.microsoft.com/office/drawing/2014/main" id="{316A5FDF-C8F0-CD41-9FC5-F0BDFA3BBF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361">
              <a:extLst>
                <a:ext uri="{FF2B5EF4-FFF2-40B4-BE49-F238E27FC236}">
                  <a16:creationId xmlns:a16="http://schemas.microsoft.com/office/drawing/2014/main" id="{CC54C3FD-25A0-6C43-A265-DE0DE9E46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443" name="Oval 362">
                <a:extLst>
                  <a:ext uri="{FF2B5EF4-FFF2-40B4-BE49-F238E27FC236}">
                    <a16:creationId xmlns:a16="http://schemas.microsoft.com/office/drawing/2014/main" id="{35AB7C39-7DC0-1D46-A27B-29E8564A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6" name="Line 363">
                <a:extLst>
                  <a:ext uri="{FF2B5EF4-FFF2-40B4-BE49-F238E27FC236}">
                    <a16:creationId xmlns:a16="http://schemas.microsoft.com/office/drawing/2014/main" id="{DF710DEA-DD86-324B-AFE6-765A0E619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7" name="Line 364">
                <a:extLst>
                  <a:ext uri="{FF2B5EF4-FFF2-40B4-BE49-F238E27FC236}">
                    <a16:creationId xmlns:a16="http://schemas.microsoft.com/office/drawing/2014/main" id="{F0CD32C2-F2CA-6A48-8963-9086298E6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8" name="Rectangle 365">
                <a:extLst>
                  <a:ext uri="{FF2B5EF4-FFF2-40B4-BE49-F238E27FC236}">
                    <a16:creationId xmlns:a16="http://schemas.microsoft.com/office/drawing/2014/main" id="{49E2D868-65B8-7C4F-85B9-8DE28484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9" name="Oval 366">
                <a:extLst>
                  <a:ext uri="{FF2B5EF4-FFF2-40B4-BE49-F238E27FC236}">
                    <a16:creationId xmlns:a16="http://schemas.microsoft.com/office/drawing/2014/main" id="{21F2D8CD-5D48-724B-941C-D5C7C4F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0" name="Group 367">
                <a:extLst>
                  <a:ext uri="{FF2B5EF4-FFF2-40B4-BE49-F238E27FC236}">
                    <a16:creationId xmlns:a16="http://schemas.microsoft.com/office/drawing/2014/main" id="{ECC3C74D-C5FA-9B4E-A556-F7A2076AC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451" name="Rectangle 368">
                  <a:extLst>
                    <a:ext uri="{FF2B5EF4-FFF2-40B4-BE49-F238E27FC236}">
                      <a16:creationId xmlns:a16="http://schemas.microsoft.com/office/drawing/2014/main" id="{8B135D8A-7EF3-AF40-A335-0E0A5FB83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2" name="Text Box 369">
                  <a:extLst>
                    <a:ext uri="{FF2B5EF4-FFF2-40B4-BE49-F238E27FC236}">
                      <a16:creationId xmlns:a16="http://schemas.microsoft.com/office/drawing/2014/main" id="{127AAAAB-7C00-8941-842E-97CEE122F4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370">
              <a:extLst>
                <a:ext uri="{FF2B5EF4-FFF2-40B4-BE49-F238E27FC236}">
                  <a16:creationId xmlns:a16="http://schemas.microsoft.com/office/drawing/2014/main" id="{D84D5BA5-56D2-3B4C-BBD1-DD179DF6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434" name="Group 371">
                <a:extLst>
                  <a:ext uri="{FF2B5EF4-FFF2-40B4-BE49-F238E27FC236}">
                    <a16:creationId xmlns:a16="http://schemas.microsoft.com/office/drawing/2014/main" id="{AFCDDB50-C217-764D-AB88-CDB31C04B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438" name="Oval 372">
                  <a:extLst>
                    <a:ext uri="{FF2B5EF4-FFF2-40B4-BE49-F238E27FC236}">
                      <a16:creationId xmlns:a16="http://schemas.microsoft.com/office/drawing/2014/main" id="{21172C47-9633-D34B-B580-A74885949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373">
                  <a:extLst>
                    <a:ext uri="{FF2B5EF4-FFF2-40B4-BE49-F238E27FC236}">
                      <a16:creationId xmlns:a16="http://schemas.microsoft.com/office/drawing/2014/main" id="{DEA2ADE2-F777-A945-8D9D-EB4FC398F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374">
                  <a:extLst>
                    <a:ext uri="{FF2B5EF4-FFF2-40B4-BE49-F238E27FC236}">
                      <a16:creationId xmlns:a16="http://schemas.microsoft.com/office/drawing/2014/main" id="{9CE966EE-FBD1-0446-A614-A76D8800C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375">
                  <a:extLst>
                    <a:ext uri="{FF2B5EF4-FFF2-40B4-BE49-F238E27FC236}">
                      <a16:creationId xmlns:a16="http://schemas.microsoft.com/office/drawing/2014/main" id="{FA0327E6-5833-AB4B-9013-E2564F46E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376">
                  <a:extLst>
                    <a:ext uri="{FF2B5EF4-FFF2-40B4-BE49-F238E27FC236}">
                      <a16:creationId xmlns:a16="http://schemas.microsoft.com/office/drawing/2014/main" id="{9398C505-BE49-EC42-B628-B0F91E681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377">
                <a:extLst>
                  <a:ext uri="{FF2B5EF4-FFF2-40B4-BE49-F238E27FC236}">
                    <a16:creationId xmlns:a16="http://schemas.microsoft.com/office/drawing/2014/main" id="{3AF8BA78-2A30-3344-ABC9-180E275E7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436" name="Rectangle 378">
                  <a:extLst>
                    <a:ext uri="{FF2B5EF4-FFF2-40B4-BE49-F238E27FC236}">
                      <a16:creationId xmlns:a16="http://schemas.microsoft.com/office/drawing/2014/main" id="{1546F4DB-A81D-C348-BD2F-799067C6A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379">
                  <a:extLst>
                    <a:ext uri="{FF2B5EF4-FFF2-40B4-BE49-F238E27FC236}">
                      <a16:creationId xmlns:a16="http://schemas.microsoft.com/office/drawing/2014/main" id="{69EEA604-124B-444B-993C-0A60C4CED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6" name="Group 380">
              <a:extLst>
                <a:ext uri="{FF2B5EF4-FFF2-40B4-BE49-F238E27FC236}">
                  <a16:creationId xmlns:a16="http://schemas.microsoft.com/office/drawing/2014/main" id="{61448218-CB31-2741-B597-86B4BA879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426" name="Oval 381">
                <a:extLst>
                  <a:ext uri="{FF2B5EF4-FFF2-40B4-BE49-F238E27FC236}">
                    <a16:creationId xmlns:a16="http://schemas.microsoft.com/office/drawing/2014/main" id="{0813A2D4-0C13-1846-B4E2-7F7CA0FA7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7" name="Line 382">
                <a:extLst>
                  <a:ext uri="{FF2B5EF4-FFF2-40B4-BE49-F238E27FC236}">
                    <a16:creationId xmlns:a16="http://schemas.microsoft.com/office/drawing/2014/main" id="{64673E3F-DEE6-9A45-B3C6-BE42A24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8" name="Line 383">
                <a:extLst>
                  <a:ext uri="{FF2B5EF4-FFF2-40B4-BE49-F238E27FC236}">
                    <a16:creationId xmlns:a16="http://schemas.microsoft.com/office/drawing/2014/main" id="{3B8136F3-D630-2940-81F6-CB0ED1F0F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9" name="Rectangle 384">
                <a:extLst>
                  <a:ext uri="{FF2B5EF4-FFF2-40B4-BE49-F238E27FC236}">
                    <a16:creationId xmlns:a16="http://schemas.microsoft.com/office/drawing/2014/main" id="{598389A7-D915-D54A-8873-708D8CAE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0" name="Oval 385">
                <a:extLst>
                  <a:ext uri="{FF2B5EF4-FFF2-40B4-BE49-F238E27FC236}">
                    <a16:creationId xmlns:a16="http://schemas.microsoft.com/office/drawing/2014/main" id="{86E8FB75-1E3D-B642-A9CA-C90B5C3A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31" name="Group 386">
                <a:extLst>
                  <a:ext uri="{FF2B5EF4-FFF2-40B4-BE49-F238E27FC236}">
                    <a16:creationId xmlns:a16="http://schemas.microsoft.com/office/drawing/2014/main" id="{3AD03C7D-6A23-1247-A89F-2D3576F62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432" name="Rectangle 387">
                  <a:extLst>
                    <a:ext uri="{FF2B5EF4-FFF2-40B4-BE49-F238E27FC236}">
                      <a16:creationId xmlns:a16="http://schemas.microsoft.com/office/drawing/2014/main" id="{E40E4762-6B1C-9543-9ECC-E9972307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Text Box 388">
                  <a:extLst>
                    <a:ext uri="{FF2B5EF4-FFF2-40B4-BE49-F238E27FC236}">
                      <a16:creationId xmlns:a16="http://schemas.microsoft.com/office/drawing/2014/main" id="{4D7750F0-814E-024F-8097-2BFE4CA395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417" name="Freeform 389">
              <a:extLst>
                <a:ext uri="{FF2B5EF4-FFF2-40B4-BE49-F238E27FC236}">
                  <a16:creationId xmlns:a16="http://schemas.microsoft.com/office/drawing/2014/main" id="{E8CFA42E-8AC2-3F4F-822A-F534B09451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8" name="Freeform 390">
              <a:extLst>
                <a:ext uri="{FF2B5EF4-FFF2-40B4-BE49-F238E27FC236}">
                  <a16:creationId xmlns:a16="http://schemas.microsoft.com/office/drawing/2014/main" id="{37EC0BF4-AA60-A94F-8A36-5C2D5581C76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9" name="Freeform 391">
              <a:extLst>
                <a:ext uri="{FF2B5EF4-FFF2-40B4-BE49-F238E27FC236}">
                  <a16:creationId xmlns:a16="http://schemas.microsoft.com/office/drawing/2014/main" id="{78D9B5AA-D521-2946-9A0B-0FDC0609DF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0" name="Freeform 392">
              <a:extLst>
                <a:ext uri="{FF2B5EF4-FFF2-40B4-BE49-F238E27FC236}">
                  <a16:creationId xmlns:a16="http://schemas.microsoft.com/office/drawing/2014/main" id="{6AB252B5-1DA0-B344-97C1-D2E39115E1A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1" name="Freeform 393">
              <a:extLst>
                <a:ext uri="{FF2B5EF4-FFF2-40B4-BE49-F238E27FC236}">
                  <a16:creationId xmlns:a16="http://schemas.microsoft.com/office/drawing/2014/main" id="{D0AEBA19-9900-8540-A049-2943754847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2" name="Text Box 394">
              <a:extLst>
                <a:ext uri="{FF2B5EF4-FFF2-40B4-BE49-F238E27FC236}">
                  <a16:creationId xmlns:a16="http://schemas.microsoft.com/office/drawing/2014/main" id="{3ACA8E40-4D49-5849-B041-0A5A9864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815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423" name="Line 395">
              <a:extLst>
                <a:ext uri="{FF2B5EF4-FFF2-40B4-BE49-F238E27FC236}">
                  <a16:creationId xmlns:a16="http://schemas.microsoft.com/office/drawing/2014/main" id="{A7911D93-5338-594E-9B3D-0FF6930D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4" name="Line 396">
              <a:extLst>
                <a:ext uri="{FF2B5EF4-FFF2-40B4-BE49-F238E27FC236}">
                  <a16:creationId xmlns:a16="http://schemas.microsoft.com/office/drawing/2014/main" id="{DA733CC8-DCAA-024E-B4D2-9805836E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397">
              <a:extLst>
                <a:ext uri="{FF2B5EF4-FFF2-40B4-BE49-F238E27FC236}">
                  <a16:creationId xmlns:a16="http://schemas.microsoft.com/office/drawing/2014/main" id="{D68B55E0-C27A-9846-AA4C-3ED30314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61" name="Freeform 398">
            <a:extLst>
              <a:ext uri="{FF2B5EF4-FFF2-40B4-BE49-F238E27FC236}">
                <a16:creationId xmlns:a16="http://schemas.microsoft.com/office/drawing/2014/main" id="{8CBA310A-8A3C-0C4D-A513-41824EBB7B24}"/>
              </a:ext>
            </a:extLst>
          </p:cNvPr>
          <p:cNvSpPr>
            <a:spLocks/>
          </p:cNvSpPr>
          <p:nvPr/>
        </p:nvSpPr>
        <p:spPr bwMode="auto">
          <a:xfrm>
            <a:off x="10048240" y="370681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62" name="Group 399">
            <a:extLst>
              <a:ext uri="{FF2B5EF4-FFF2-40B4-BE49-F238E27FC236}">
                <a16:creationId xmlns:a16="http://schemas.microsoft.com/office/drawing/2014/main" id="{7ABC5AED-795A-2C49-AE42-8284B798689A}"/>
              </a:ext>
            </a:extLst>
          </p:cNvPr>
          <p:cNvGrpSpPr>
            <a:grpSpLocks/>
          </p:cNvGrpSpPr>
          <p:nvPr/>
        </p:nvGrpSpPr>
        <p:grpSpPr bwMode="auto">
          <a:xfrm>
            <a:off x="9873615" y="3692525"/>
            <a:ext cx="1430338" cy="966787"/>
            <a:chOff x="1870" y="2772"/>
            <a:chExt cx="901" cy="609"/>
          </a:xfrm>
        </p:grpSpPr>
        <p:sp>
          <p:nvSpPr>
            <p:cNvPr id="463" name="Text Box 400">
              <a:extLst>
                <a:ext uri="{FF2B5EF4-FFF2-40B4-BE49-F238E27FC236}">
                  <a16:creationId xmlns:a16="http://schemas.microsoft.com/office/drawing/2014/main" id="{99037B7C-2191-0D42-8E06-A14F7212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64" name="Text Box 401">
              <a:extLst>
                <a:ext uri="{FF2B5EF4-FFF2-40B4-BE49-F238E27FC236}">
                  <a16:creationId xmlns:a16="http://schemas.microsoft.com/office/drawing/2014/main" id="{71D8509A-2870-E94B-BD83-F1850A2D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5" name="Text Box 402">
              <a:extLst>
                <a:ext uri="{FF2B5EF4-FFF2-40B4-BE49-F238E27FC236}">
                  <a16:creationId xmlns:a16="http://schemas.microsoft.com/office/drawing/2014/main" id="{FA7E8DC1-7F88-8742-9976-F3CFB1DB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6" name="Text Box 403">
              <a:extLst>
                <a:ext uri="{FF2B5EF4-FFF2-40B4-BE49-F238E27FC236}">
                  <a16:creationId xmlns:a16="http://schemas.microsoft.com/office/drawing/2014/main" id="{BD3BA28F-AA6A-7644-BF77-AA4DD99F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7" name="Text Box 404">
              <a:extLst>
                <a:ext uri="{FF2B5EF4-FFF2-40B4-BE49-F238E27FC236}">
                  <a16:creationId xmlns:a16="http://schemas.microsoft.com/office/drawing/2014/main" id="{F1AD7012-A4F5-974B-A3CC-56CE08B3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68" name="Text Box 405">
              <a:extLst>
                <a:ext uri="{FF2B5EF4-FFF2-40B4-BE49-F238E27FC236}">
                  <a16:creationId xmlns:a16="http://schemas.microsoft.com/office/drawing/2014/main" id="{85C4596C-58BB-894A-95A3-3EA3C72D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469" name="Rectangle 3">
            <a:extLst>
              <a:ext uri="{FF2B5EF4-FFF2-40B4-BE49-F238E27FC236}">
                <a16:creationId xmlns:a16="http://schemas.microsoft.com/office/drawing/2014/main" id="{2B25C40C-5E57-2E4E-BB2C-C3C589C0AA48}"/>
              </a:ext>
            </a:extLst>
          </p:cNvPr>
          <p:cNvSpPr txBox="1">
            <a:spLocks noChangeArrowheads="1"/>
          </p:cNvSpPr>
          <p:nvPr/>
        </p:nvSpPr>
        <p:spPr>
          <a:xfrm>
            <a:off x="627698" y="1762759"/>
            <a:ext cx="10792142" cy="1201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scenario: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 to destination a, traffic entering at d, c, e with rates 1, e (&lt;1), 1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costs are directional, and volume-dependent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4A59EDE-07FC-4344-A364-9AF704FDF84B}"/>
              </a:ext>
            </a:extLst>
          </p:cNvPr>
          <p:cNvGrpSpPr/>
          <p:nvPr/>
        </p:nvGrpSpPr>
        <p:grpSpPr>
          <a:xfrm>
            <a:off x="3365818" y="4272915"/>
            <a:ext cx="1854835" cy="769620"/>
            <a:chOff x="490538" y="4465955"/>
            <a:chExt cx="1854835" cy="769620"/>
          </a:xfrm>
        </p:grpSpPr>
        <p:sp>
          <p:nvSpPr>
            <p:cNvPr id="477" name="Text Box 52">
              <a:extLst>
                <a:ext uri="{FF2B5EF4-FFF2-40B4-BE49-F238E27FC236}">
                  <a16:creationId xmlns:a16="http://schemas.microsoft.com/office/drawing/2014/main" id="{C4892482-F5D9-184D-A870-E368DCD5E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8" name="Text Box 54">
              <a:extLst>
                <a:ext uri="{FF2B5EF4-FFF2-40B4-BE49-F238E27FC236}">
                  <a16:creationId xmlns:a16="http://schemas.microsoft.com/office/drawing/2014/main" id="{C3881C69-8957-A744-9162-22C435F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9" name="Text Box 56">
              <a:extLst>
                <a:ext uri="{FF2B5EF4-FFF2-40B4-BE49-F238E27FC236}">
                  <a16:creationId xmlns:a16="http://schemas.microsoft.com/office/drawing/2014/main" id="{9D3241F4-EEAC-8549-8395-A23FBD06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1E04B41-4842-E54F-823F-548EC045317C}"/>
              </a:ext>
            </a:extLst>
          </p:cNvPr>
          <p:cNvGrpSpPr/>
          <p:nvPr/>
        </p:nvGrpSpPr>
        <p:grpSpPr>
          <a:xfrm>
            <a:off x="6576378" y="4293235"/>
            <a:ext cx="1854835" cy="769620"/>
            <a:chOff x="490538" y="4465955"/>
            <a:chExt cx="1854835" cy="769620"/>
          </a:xfrm>
        </p:grpSpPr>
        <p:sp>
          <p:nvSpPr>
            <p:cNvPr id="481" name="Text Box 52">
              <a:extLst>
                <a:ext uri="{FF2B5EF4-FFF2-40B4-BE49-F238E27FC236}">
                  <a16:creationId xmlns:a16="http://schemas.microsoft.com/office/drawing/2014/main" id="{91598559-8B3C-0B4F-966D-B74F51E9D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2" name="Text Box 54">
              <a:extLst>
                <a:ext uri="{FF2B5EF4-FFF2-40B4-BE49-F238E27FC236}">
                  <a16:creationId xmlns:a16="http://schemas.microsoft.com/office/drawing/2014/main" id="{32E7C389-98BE-B34E-B6E2-083D461B8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3" name="Text Box 56">
              <a:extLst>
                <a:ext uri="{FF2B5EF4-FFF2-40B4-BE49-F238E27FC236}">
                  <a16:creationId xmlns:a16="http://schemas.microsoft.com/office/drawing/2014/main" id="{416A5A64-7B8F-FC47-9C48-ABF58F14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7CA27CC-335F-954C-8841-29204C989B2D}"/>
              </a:ext>
            </a:extLst>
          </p:cNvPr>
          <p:cNvGrpSpPr/>
          <p:nvPr/>
        </p:nvGrpSpPr>
        <p:grpSpPr>
          <a:xfrm>
            <a:off x="9705658" y="4313555"/>
            <a:ext cx="1854835" cy="769620"/>
            <a:chOff x="490538" y="4465955"/>
            <a:chExt cx="1854835" cy="769620"/>
          </a:xfrm>
        </p:grpSpPr>
        <p:sp>
          <p:nvSpPr>
            <p:cNvPr id="485" name="Text Box 52">
              <a:extLst>
                <a:ext uri="{FF2B5EF4-FFF2-40B4-BE49-F238E27FC236}">
                  <a16:creationId xmlns:a16="http://schemas.microsoft.com/office/drawing/2014/main" id="{F5769656-1C84-634E-AFC9-06A5868C2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6" name="Text Box 54">
              <a:extLst>
                <a:ext uri="{FF2B5EF4-FFF2-40B4-BE49-F238E27FC236}">
                  <a16:creationId xmlns:a16="http://schemas.microsoft.com/office/drawing/2014/main" id="{1054ED10-BACF-DD45-9558-1CF4CC88D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7" name="Text Box 56">
              <a:extLst>
                <a:ext uri="{FF2B5EF4-FFF2-40B4-BE49-F238E27FC236}">
                  <a16:creationId xmlns:a16="http://schemas.microsoft.com/office/drawing/2014/main" id="{CA594A24-D623-ED4A-AF78-D42A26AA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402" grpId="0" animBg="1"/>
      <p:bldP spid="4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1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D535FA-3323-5A43-A352-F3C8C44E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813026" cy="51772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/>
              <a:t>Based on </a:t>
            </a:r>
            <a:r>
              <a:rPr lang="en-US" sz="3200" i="1" dirty="0">
                <a:solidFill>
                  <a:srgbClr val="0000A8"/>
                </a:solidFill>
              </a:rPr>
              <a:t>Bellman-Ford</a:t>
            </a:r>
            <a:r>
              <a:rPr lang="en-US" sz="3200" dirty="0"/>
              <a:t> (BF) equation (dynamic programming):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FC0ED4-C8EE-C348-BF6A-3B5057DBF745}"/>
              </a:ext>
            </a:extLst>
          </p:cNvPr>
          <p:cNvGrpSpPr/>
          <p:nvPr/>
        </p:nvGrpSpPr>
        <p:grpSpPr>
          <a:xfrm>
            <a:off x="1902542" y="2507226"/>
            <a:ext cx="8854256" cy="2757948"/>
            <a:chOff x="1902542" y="2507226"/>
            <a:chExt cx="8854256" cy="2757948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6172113-4B9B-B44F-B37E-0F9E92FBDD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803423" y="3288890"/>
              <a:ext cx="7953375" cy="19762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cost of least-cost path from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to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Then: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= 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min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{ c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x,v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 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}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5C580C-1126-504E-8FA4-8CD48ACEC90C}"/>
                </a:ext>
              </a:extLst>
            </p:cNvPr>
            <p:cNvSpPr/>
            <p:nvPr/>
          </p:nvSpPr>
          <p:spPr>
            <a:xfrm>
              <a:off x="1902542" y="2743199"/>
              <a:ext cx="8686800" cy="218276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693CD9-8C4E-4040-AB87-525C3BB2DD5B}"/>
                </a:ext>
              </a:extLst>
            </p:cNvPr>
            <p:cNvSpPr txBox="1"/>
            <p:nvPr/>
          </p:nvSpPr>
          <p:spPr>
            <a:xfrm>
              <a:off x="2418735" y="2507226"/>
              <a:ext cx="30475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Bellman-Ford equation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9B7B6-F48D-464C-80B7-D4E3FFE8A0DD}"/>
              </a:ext>
            </a:extLst>
          </p:cNvPr>
          <p:cNvGrpSpPr/>
          <p:nvPr/>
        </p:nvGrpSpPr>
        <p:grpSpPr>
          <a:xfrm>
            <a:off x="882140" y="4742711"/>
            <a:ext cx="4443412" cy="1557316"/>
            <a:chOff x="2040982" y="4374411"/>
            <a:chExt cx="4443412" cy="1557316"/>
          </a:xfrm>
        </p:grpSpPr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3EF53877-706D-1B4F-97A3-D4D8AB9B3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982" y="5474527"/>
              <a:ext cx="4443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min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taken over all neighbors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v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of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88D2D32-84DC-074E-91A8-72F035B28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9694" y="4374411"/>
              <a:ext cx="0" cy="1357464"/>
            </a:xfrm>
            <a:prstGeom prst="line">
              <a:avLst/>
            </a:prstGeom>
            <a:noFill/>
            <a:ln w="12700">
              <a:solidFill>
                <a:srgbClr val="0000A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653ED9-AAD1-2C47-B7F8-1C4C9C2392B7}"/>
              </a:ext>
            </a:extLst>
          </p:cNvPr>
          <p:cNvGrpSpPr/>
          <p:nvPr/>
        </p:nvGrpSpPr>
        <p:grpSpPr>
          <a:xfrm>
            <a:off x="6490417" y="4684735"/>
            <a:ext cx="4855304" cy="1072830"/>
            <a:chOff x="6490417" y="4684735"/>
            <a:chExt cx="4855304" cy="1072830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84D3DDF1-A07C-4944-BFAD-0934045A4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417" y="5295900"/>
              <a:ext cx="4855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’s estimated least-cost-path cost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7FA599-E18E-564C-8B44-C47AC16DE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107" y="4684735"/>
              <a:ext cx="0" cy="713983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DDF3FC-7958-1A4C-9958-CFEED50F7D04}"/>
              </a:ext>
            </a:extLst>
          </p:cNvPr>
          <p:cNvGrpSpPr/>
          <p:nvPr/>
        </p:nvGrpSpPr>
        <p:grpSpPr>
          <a:xfrm>
            <a:off x="5898825" y="4749453"/>
            <a:ext cx="3734933" cy="1589812"/>
            <a:chOff x="5898825" y="4749453"/>
            <a:chExt cx="3734933" cy="1589812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E51D062-C026-C442-99A3-A58F234CF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8825" y="5877600"/>
              <a:ext cx="37349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direct cost of link from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x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A47127-1CA2-C945-9F12-07114230E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847" y="4749453"/>
              <a:ext cx="0" cy="1338196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28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Example</a:t>
            </a:r>
          </a:p>
        </p:txBody>
      </p:sp>
      <p:sp>
        <p:nvSpPr>
          <p:cNvPr id="101" name="Freeform 4">
            <a:extLst>
              <a:ext uri="{FF2B5EF4-FFF2-40B4-BE49-F238E27FC236}">
                <a16:creationId xmlns:a16="http://schemas.microsoft.com/office/drawing/2014/main" id="{B3361BDC-FC6E-7D45-AF3A-D0E68A57BA18}"/>
              </a:ext>
            </a:extLst>
          </p:cNvPr>
          <p:cNvSpPr>
            <a:spLocks/>
          </p:cNvSpPr>
          <p:nvPr/>
        </p:nvSpPr>
        <p:spPr bwMode="auto">
          <a:xfrm>
            <a:off x="1464895" y="2577601"/>
            <a:ext cx="3571875" cy="2236788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Freeform 5">
            <a:extLst>
              <a:ext uri="{FF2B5EF4-FFF2-40B4-BE49-F238E27FC236}">
                <a16:creationId xmlns:a16="http://schemas.microsoft.com/office/drawing/2014/main" id="{EB384ECE-A843-C347-B24C-9E275CEAC2CD}"/>
              </a:ext>
            </a:extLst>
          </p:cNvPr>
          <p:cNvSpPr>
            <a:spLocks/>
          </p:cNvSpPr>
          <p:nvPr/>
        </p:nvSpPr>
        <p:spPr bwMode="auto">
          <a:xfrm>
            <a:off x="1974545" y="3431326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3" name="Oval 6">
            <a:extLst>
              <a:ext uri="{FF2B5EF4-FFF2-40B4-BE49-F238E27FC236}">
                <a16:creationId xmlns:a16="http://schemas.microsoft.com/office/drawing/2014/main" id="{AB39D95A-2416-9A44-A4A8-038FB65B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155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4" name="Line 7">
            <a:extLst>
              <a:ext uri="{FF2B5EF4-FFF2-40B4-BE49-F238E27FC236}">
                <a16:creationId xmlns:a16="http://schemas.microsoft.com/office/drawing/2014/main" id="{E78BA6E9-D2DE-3B4C-B8F0-0B60FECF1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1795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5" name="Line 8">
            <a:extLst>
              <a:ext uri="{FF2B5EF4-FFF2-40B4-BE49-F238E27FC236}">
                <a16:creationId xmlns:a16="http://schemas.microsoft.com/office/drawing/2014/main" id="{A0D47CD4-5213-7747-B8ED-B82CB1DF3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683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id="{9CC7A1F3-7121-9A4D-8ED5-61BE06416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043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Oval 10">
            <a:extLst>
              <a:ext uri="{FF2B5EF4-FFF2-40B4-BE49-F238E27FC236}">
                <a16:creationId xmlns:a16="http://schemas.microsoft.com/office/drawing/2014/main" id="{942A74E2-4B12-2844-8247-4DD1081A4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033" y="37107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3" name="Oval 26">
            <a:extLst>
              <a:ext uri="{FF2B5EF4-FFF2-40B4-BE49-F238E27FC236}">
                <a16:creationId xmlns:a16="http://schemas.microsoft.com/office/drawing/2014/main" id="{74166FED-9DB6-AE4B-B5E4-19FFE332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251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4" name="Line 27">
            <a:extLst>
              <a:ext uri="{FF2B5EF4-FFF2-40B4-BE49-F238E27FC236}">
                <a16:creationId xmlns:a16="http://schemas.microsoft.com/office/drawing/2014/main" id="{69186391-9606-034D-9306-C735925D8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058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5" name="Line 28">
            <a:extLst>
              <a:ext uri="{FF2B5EF4-FFF2-40B4-BE49-F238E27FC236}">
                <a16:creationId xmlns:a16="http://schemas.microsoft.com/office/drawing/2014/main" id="{75BB6334-D1C4-D94A-BA99-4367AA958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4945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6" name="Rectangle 29">
            <a:extLst>
              <a:ext uri="{FF2B5EF4-FFF2-40B4-BE49-F238E27FC236}">
                <a16:creationId xmlns:a16="http://schemas.microsoft.com/office/drawing/2014/main" id="{4D831A84-D0A6-2A4D-89B7-0B39B1BD8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139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id="{D0D42B8D-5E2B-7841-A6D2-30BC21485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295" y="43203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8" name="Oval 31">
            <a:extLst>
              <a:ext uri="{FF2B5EF4-FFF2-40B4-BE49-F238E27FC236}">
                <a16:creationId xmlns:a16="http://schemas.microsoft.com/office/drawing/2014/main" id="{12DF998B-81DA-CA49-8C5F-CC780FA0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83763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9" name="Line 32">
            <a:extLst>
              <a:ext uri="{FF2B5EF4-FFF2-40B4-BE49-F238E27FC236}">
                <a16:creationId xmlns:a16="http://schemas.microsoft.com/office/drawing/2014/main" id="{0931E746-EEC9-4149-B22C-B128CADA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995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0" name="Line 33">
            <a:extLst>
              <a:ext uri="{FF2B5EF4-FFF2-40B4-BE49-F238E27FC236}">
                <a16:creationId xmlns:a16="http://schemas.microsoft.com/office/drawing/2014/main" id="{18A78410-02D9-124E-8247-E082F1322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1883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1" name="Rectangle 34">
            <a:extLst>
              <a:ext uri="{FF2B5EF4-FFF2-40B4-BE49-F238E27FC236}">
                <a16:creationId xmlns:a16="http://schemas.microsoft.com/office/drawing/2014/main" id="{200B969E-4AA3-A14C-AF42-EAA87444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72651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2" name="Oval 35">
            <a:extLst>
              <a:ext uri="{FF2B5EF4-FFF2-40B4-BE49-F238E27FC236}">
                <a16:creationId xmlns:a16="http://schemas.microsoft.com/office/drawing/2014/main" id="{79F8363D-C882-3044-8464-7FCFFC2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33" y="3778988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3" name="Freeform 36">
            <a:extLst>
              <a:ext uri="{FF2B5EF4-FFF2-40B4-BE49-F238E27FC236}">
                <a16:creationId xmlns:a16="http://schemas.microsoft.com/office/drawing/2014/main" id="{C5ED50C5-F56B-144B-B077-B4B2FEDC3660}"/>
              </a:ext>
            </a:extLst>
          </p:cNvPr>
          <p:cNvSpPr>
            <a:spLocks/>
          </p:cNvSpPr>
          <p:nvPr/>
        </p:nvSpPr>
        <p:spPr bwMode="auto">
          <a:xfrm>
            <a:off x="3655708" y="3474188"/>
            <a:ext cx="1588" cy="828675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4" name="Freeform 37">
            <a:extLst>
              <a:ext uri="{FF2B5EF4-FFF2-40B4-BE49-F238E27FC236}">
                <a16:creationId xmlns:a16="http://schemas.microsoft.com/office/drawing/2014/main" id="{A19ED863-F302-4C4B-BF32-9ED18D75863D}"/>
              </a:ext>
            </a:extLst>
          </p:cNvPr>
          <p:cNvSpPr>
            <a:spLocks/>
          </p:cNvSpPr>
          <p:nvPr/>
        </p:nvSpPr>
        <p:spPr bwMode="auto">
          <a:xfrm>
            <a:off x="2555570" y="3483713"/>
            <a:ext cx="1588" cy="852488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5" name="Freeform 38">
            <a:extLst>
              <a:ext uri="{FF2B5EF4-FFF2-40B4-BE49-F238E27FC236}">
                <a16:creationId xmlns:a16="http://schemas.microsoft.com/office/drawing/2014/main" id="{6BF3134C-2B3E-1548-AB3D-A3BDFF4F4A5C}"/>
              </a:ext>
            </a:extLst>
          </p:cNvPr>
          <p:cNvSpPr>
            <a:spLocks/>
          </p:cNvSpPr>
          <p:nvPr/>
        </p:nvSpPr>
        <p:spPr bwMode="auto">
          <a:xfrm>
            <a:off x="2817508" y="3459901"/>
            <a:ext cx="800100" cy="952500"/>
          </a:xfrm>
          <a:custGeom>
            <a:avLst/>
            <a:gdLst>
              <a:gd name="T0" fmla="*/ 0 w 378"/>
              <a:gd name="T1" fmla="*/ 11993521 h 174"/>
              <a:gd name="T2" fmla="*/ 5035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6" name="Freeform 39">
            <a:extLst>
              <a:ext uri="{FF2B5EF4-FFF2-40B4-BE49-F238E27FC236}">
                <a16:creationId xmlns:a16="http://schemas.microsoft.com/office/drawing/2014/main" id="{C6245707-E1A1-D049-ABCA-63F805299AF1}"/>
              </a:ext>
            </a:extLst>
          </p:cNvPr>
          <p:cNvSpPr>
            <a:spLocks/>
          </p:cNvSpPr>
          <p:nvPr/>
        </p:nvSpPr>
        <p:spPr bwMode="auto">
          <a:xfrm>
            <a:off x="3908120" y="4012351"/>
            <a:ext cx="581025" cy="428625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7" name="Freeform 40">
            <a:extLst>
              <a:ext uri="{FF2B5EF4-FFF2-40B4-BE49-F238E27FC236}">
                <a16:creationId xmlns:a16="http://schemas.microsoft.com/office/drawing/2014/main" id="{4B76FA55-0E59-6C45-8AD8-BE40BC0A5648}"/>
              </a:ext>
            </a:extLst>
          </p:cNvPr>
          <p:cNvSpPr>
            <a:spLocks/>
          </p:cNvSpPr>
          <p:nvPr/>
        </p:nvSpPr>
        <p:spPr bwMode="auto">
          <a:xfrm>
            <a:off x="2827033" y="4460026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8" name="Freeform 41">
            <a:extLst>
              <a:ext uri="{FF2B5EF4-FFF2-40B4-BE49-F238E27FC236}">
                <a16:creationId xmlns:a16="http://schemas.microsoft.com/office/drawing/2014/main" id="{478F5CA3-540D-704B-A0A9-843221692BFB}"/>
              </a:ext>
            </a:extLst>
          </p:cNvPr>
          <p:cNvSpPr>
            <a:spLocks/>
          </p:cNvSpPr>
          <p:nvPr/>
        </p:nvSpPr>
        <p:spPr bwMode="auto">
          <a:xfrm>
            <a:off x="1888820" y="3945676"/>
            <a:ext cx="438150" cy="41910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9" name="Freeform 42">
            <a:extLst>
              <a:ext uri="{FF2B5EF4-FFF2-40B4-BE49-F238E27FC236}">
                <a16:creationId xmlns:a16="http://schemas.microsoft.com/office/drawing/2014/main" id="{09441A01-DB3D-8849-9E6E-B61A9E1DF7A5}"/>
              </a:ext>
            </a:extLst>
          </p:cNvPr>
          <p:cNvSpPr>
            <a:spLocks/>
          </p:cNvSpPr>
          <p:nvPr/>
        </p:nvSpPr>
        <p:spPr bwMode="auto">
          <a:xfrm>
            <a:off x="2817508" y="3364651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0" name="Freeform 43">
            <a:extLst>
              <a:ext uri="{FF2B5EF4-FFF2-40B4-BE49-F238E27FC236}">
                <a16:creationId xmlns:a16="http://schemas.microsoft.com/office/drawing/2014/main" id="{FFD32857-C28D-9847-80E0-9E7FFFB0893C}"/>
              </a:ext>
            </a:extLst>
          </p:cNvPr>
          <p:cNvSpPr>
            <a:spLocks/>
          </p:cNvSpPr>
          <p:nvPr/>
        </p:nvSpPr>
        <p:spPr bwMode="auto">
          <a:xfrm>
            <a:off x="3889070" y="3359888"/>
            <a:ext cx="628650" cy="423863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1" name="Freeform 44">
            <a:extLst>
              <a:ext uri="{FF2B5EF4-FFF2-40B4-BE49-F238E27FC236}">
                <a16:creationId xmlns:a16="http://schemas.microsoft.com/office/drawing/2014/main" id="{95317AFD-8425-9047-82D2-5C53D86FC4B1}"/>
              </a:ext>
            </a:extLst>
          </p:cNvPr>
          <p:cNvSpPr>
            <a:spLocks/>
          </p:cNvSpPr>
          <p:nvPr/>
        </p:nvSpPr>
        <p:spPr bwMode="auto">
          <a:xfrm>
            <a:off x="1798333" y="2678851"/>
            <a:ext cx="1762125" cy="1023938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42" name="Group 45">
            <a:extLst>
              <a:ext uri="{FF2B5EF4-FFF2-40B4-BE49-F238E27FC236}">
                <a16:creationId xmlns:a16="http://schemas.microsoft.com/office/drawing/2014/main" id="{8EA0B5C0-FA92-A244-9016-9BA3D6889A5F}"/>
              </a:ext>
            </a:extLst>
          </p:cNvPr>
          <p:cNvGrpSpPr>
            <a:grpSpLocks/>
          </p:cNvGrpSpPr>
          <p:nvPr/>
        </p:nvGrpSpPr>
        <p:grpSpPr bwMode="auto">
          <a:xfrm>
            <a:off x="1639583" y="3628176"/>
            <a:ext cx="325438" cy="396875"/>
            <a:chOff x="2954" y="2425"/>
            <a:chExt cx="208" cy="250"/>
          </a:xfrm>
        </p:grpSpPr>
        <p:sp>
          <p:nvSpPr>
            <p:cNvPr id="168" name="Rectangle 46">
              <a:extLst>
                <a:ext uri="{FF2B5EF4-FFF2-40B4-BE49-F238E27FC236}">
                  <a16:creationId xmlns:a16="http://schemas.microsoft.com/office/drawing/2014/main" id="{F6376756-4852-A74B-A929-795C1236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Text Box 47">
              <a:extLst>
                <a:ext uri="{FF2B5EF4-FFF2-40B4-BE49-F238E27FC236}">
                  <a16:creationId xmlns:a16="http://schemas.microsoft.com/office/drawing/2014/main" id="{8D21A96D-93CD-CC4E-9802-65B183FC9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2425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3" name="Group 48">
            <a:extLst>
              <a:ext uri="{FF2B5EF4-FFF2-40B4-BE49-F238E27FC236}">
                <a16:creationId xmlns:a16="http://schemas.microsoft.com/office/drawing/2014/main" id="{BAEC1726-7585-D84C-8544-8B19570BB0D1}"/>
              </a:ext>
            </a:extLst>
          </p:cNvPr>
          <p:cNvGrpSpPr>
            <a:grpSpLocks/>
          </p:cNvGrpSpPr>
          <p:nvPr/>
        </p:nvGrpSpPr>
        <p:grpSpPr bwMode="auto">
          <a:xfrm>
            <a:off x="3503308" y="4237776"/>
            <a:ext cx="311150" cy="396875"/>
            <a:chOff x="2958" y="2425"/>
            <a:chExt cx="199" cy="250"/>
          </a:xfrm>
        </p:grpSpPr>
        <p:sp>
          <p:nvSpPr>
            <p:cNvPr id="166" name="Rectangle 49">
              <a:extLst>
                <a:ext uri="{FF2B5EF4-FFF2-40B4-BE49-F238E27FC236}">
                  <a16:creationId xmlns:a16="http://schemas.microsoft.com/office/drawing/2014/main" id="{30D6A47E-3051-2642-B778-56D0A6AD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Text Box 50">
              <a:extLst>
                <a:ext uri="{FF2B5EF4-FFF2-40B4-BE49-F238E27FC236}">
                  <a16:creationId xmlns:a16="http://schemas.microsoft.com/office/drawing/2014/main" id="{657B88CD-80B6-9149-A47C-0E4E47210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y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7" name="Group 60">
            <a:extLst>
              <a:ext uri="{FF2B5EF4-FFF2-40B4-BE49-F238E27FC236}">
                <a16:creationId xmlns:a16="http://schemas.microsoft.com/office/drawing/2014/main" id="{C6605578-FE95-B24F-BADA-356BBFD8BB95}"/>
              </a:ext>
            </a:extLst>
          </p:cNvPr>
          <p:cNvGrpSpPr>
            <a:grpSpLocks/>
          </p:cNvGrpSpPr>
          <p:nvPr/>
        </p:nvGrpSpPr>
        <p:grpSpPr bwMode="auto">
          <a:xfrm>
            <a:off x="4398658" y="3647226"/>
            <a:ext cx="336550" cy="457200"/>
            <a:chOff x="2949" y="2395"/>
            <a:chExt cx="214" cy="288"/>
          </a:xfrm>
        </p:grpSpPr>
        <p:sp>
          <p:nvSpPr>
            <p:cNvPr id="158" name="Rectangle 61">
              <a:extLst>
                <a:ext uri="{FF2B5EF4-FFF2-40B4-BE49-F238E27FC236}">
                  <a16:creationId xmlns:a16="http://schemas.microsoft.com/office/drawing/2014/main" id="{41CF463B-AC90-B448-AB77-AD1A2A48F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Text Box 62">
              <a:extLst>
                <a:ext uri="{FF2B5EF4-FFF2-40B4-BE49-F238E27FC236}">
                  <a16:creationId xmlns:a16="http://schemas.microsoft.com/office/drawing/2014/main" id="{6948C996-9399-804D-A0BC-5489BB15A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z</a:t>
              </a:r>
            </a:p>
          </p:txBody>
        </p:sp>
      </p:grpSp>
      <p:sp>
        <p:nvSpPr>
          <p:cNvPr id="148" name="Text Box 63">
            <a:extLst>
              <a:ext uri="{FF2B5EF4-FFF2-40B4-BE49-F238E27FC236}">
                <a16:creationId xmlns:a16="http://schemas.microsoft.com/office/drawing/2014/main" id="{5119DE63-46A3-DA49-98F8-27DCAD97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608" y="3348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9" name="Text Box 64">
            <a:extLst>
              <a:ext uri="{FF2B5EF4-FFF2-40B4-BE49-F238E27FC236}">
                <a16:creationId xmlns:a16="http://schemas.microsoft.com/office/drawing/2014/main" id="{C6DA4233-38DD-5642-A09A-BB31A7CE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58" y="36964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Text Box 65">
            <a:extLst>
              <a:ext uri="{FF2B5EF4-FFF2-40B4-BE49-F238E27FC236}">
                <a16:creationId xmlns:a16="http://schemas.microsoft.com/office/drawing/2014/main" id="{6E303301-D563-6140-AA2B-70CA340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495" y="40345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Text Box 66">
            <a:extLst>
              <a:ext uri="{FF2B5EF4-FFF2-40B4-BE49-F238E27FC236}">
                <a16:creationId xmlns:a16="http://schemas.microsoft.com/office/drawing/2014/main" id="{CBC99722-8514-834D-85FC-347C82160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658" y="38440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Text Box 67">
            <a:extLst>
              <a:ext uri="{FF2B5EF4-FFF2-40B4-BE49-F238E27FC236}">
                <a16:creationId xmlns:a16="http://schemas.microsoft.com/office/drawing/2014/main" id="{83B046CC-9905-9C43-9054-62843B40F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45" y="4406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Text Box 68">
            <a:extLst>
              <a:ext uri="{FF2B5EF4-FFF2-40B4-BE49-F238E27FC236}">
                <a16:creationId xmlns:a16="http://schemas.microsoft.com/office/drawing/2014/main" id="{534112F7-D709-B040-8EB3-28DABCD6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45" y="37250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Text Box 69">
            <a:extLst>
              <a:ext uri="{FF2B5EF4-FFF2-40B4-BE49-F238E27FC236}">
                <a16:creationId xmlns:a16="http://schemas.microsoft.com/office/drawing/2014/main" id="{23747841-C3BA-4F4A-AF0C-5509D7AD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645" y="41441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70">
            <a:extLst>
              <a:ext uri="{FF2B5EF4-FFF2-40B4-BE49-F238E27FC236}">
                <a16:creationId xmlns:a16="http://schemas.microsoft.com/office/drawing/2014/main" id="{505A16BA-1B4E-2946-BF56-95BF07F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783" y="32916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Text Box 71">
            <a:extLst>
              <a:ext uri="{FF2B5EF4-FFF2-40B4-BE49-F238E27FC236}">
                <a16:creationId xmlns:a16="http://schemas.microsoft.com/office/drawing/2014/main" id="{629902D3-50B9-0949-B491-4ABB18141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970" y="3053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Text Box 72">
            <a:extLst>
              <a:ext uri="{FF2B5EF4-FFF2-40B4-BE49-F238E27FC236}">
                <a16:creationId xmlns:a16="http://schemas.microsoft.com/office/drawing/2014/main" id="{165ABB11-551D-C643-B086-8CDB0076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758" y="26296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Text Box 73">
            <a:extLst>
              <a:ext uri="{FF2B5EF4-FFF2-40B4-BE49-F238E27FC236}">
                <a16:creationId xmlns:a16="http://schemas.microsoft.com/office/drawing/2014/main" id="{50793FC3-EA52-8A46-B2EB-EA9264E2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" y="1453057"/>
            <a:ext cx="11060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Suppose that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’s neighboring node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s, x,v,w,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 that for destination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z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EDB62A-BA4E-E241-91FE-0B3F85B42586}"/>
              </a:ext>
            </a:extLst>
          </p:cNvPr>
          <p:cNvGrpSpPr/>
          <p:nvPr/>
        </p:nvGrpSpPr>
        <p:grpSpPr>
          <a:xfrm>
            <a:off x="5954236" y="2228981"/>
            <a:ext cx="4331635" cy="1775026"/>
            <a:chOff x="5954236" y="2228981"/>
            <a:chExt cx="4331635" cy="1775026"/>
          </a:xfrm>
        </p:grpSpPr>
        <p:sp>
          <p:nvSpPr>
            <p:cNvPr id="171" name="Text Box 74">
              <a:extLst>
                <a:ext uri="{FF2B5EF4-FFF2-40B4-BE49-F238E27FC236}">
                  <a16:creationId xmlns:a16="http://schemas.microsoft.com/office/drawing/2014/main" id="{08AC163F-B177-6F4C-8CFD-A821A782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193" y="2803678"/>
              <a:ext cx="35958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= min {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u,v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u,x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u,w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}</a:t>
              </a:r>
            </a:p>
          </p:txBody>
        </p:sp>
        <p:sp>
          <p:nvSpPr>
            <p:cNvPr id="173" name="Text Box 76">
              <a:extLst>
                <a:ext uri="{FF2B5EF4-FFF2-40B4-BE49-F238E27FC236}">
                  <a16:creationId xmlns:a16="http://schemas.microsoft.com/office/drawing/2014/main" id="{75683FA0-BB30-1143-8370-A231590E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236" y="2228981"/>
              <a:ext cx="43316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Bellman-Ford equation says: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0322153-8ADE-0E45-A262-AA9A6F947B78}"/>
              </a:ext>
            </a:extLst>
          </p:cNvPr>
          <p:cNvSpPr/>
          <p:nvPr/>
        </p:nvSpPr>
        <p:spPr>
          <a:xfrm>
            <a:off x="1490598" y="3507287"/>
            <a:ext cx="613776" cy="613776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DC77B-12CB-3641-B097-13A93B9A5519}"/>
              </a:ext>
            </a:extLst>
          </p:cNvPr>
          <p:cNvGrpSpPr/>
          <p:nvPr/>
        </p:nvGrpSpPr>
        <p:grpSpPr>
          <a:xfrm>
            <a:off x="764088" y="2192055"/>
            <a:ext cx="1691013" cy="1127342"/>
            <a:chOff x="764088" y="2192055"/>
            <a:chExt cx="1691013" cy="112734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6815DA-1947-6340-8445-6A386E65C0A9}"/>
                </a:ext>
              </a:extLst>
            </p:cNvPr>
            <p:cNvSpPr/>
            <p:nvPr/>
          </p:nvSpPr>
          <p:spPr>
            <a:xfrm>
              <a:off x="851770" y="2630466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668ED3-D130-3D45-B084-001DB41CD429}"/>
                </a:ext>
              </a:extLst>
            </p:cNvPr>
            <p:cNvGrpSpPr/>
            <p:nvPr/>
          </p:nvGrpSpPr>
          <p:grpSpPr>
            <a:xfrm>
              <a:off x="764088" y="2192055"/>
              <a:ext cx="1346844" cy="461665"/>
              <a:chOff x="764088" y="2192055"/>
              <a:chExt cx="1346844" cy="4616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A4562-9169-7C42-BB3A-DDCF769E8C27}"/>
                  </a:ext>
                </a:extLst>
              </p:cNvPr>
              <p:cNvSpPr/>
              <p:nvPr/>
            </p:nvSpPr>
            <p:spPr>
              <a:xfrm>
                <a:off x="851770" y="224215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04257-DEFD-8540-BF6E-236DE2C4C53F}"/>
                  </a:ext>
                </a:extLst>
              </p:cNvPr>
              <p:cNvSpPr txBox="1"/>
              <p:nvPr/>
            </p:nvSpPr>
            <p:spPr>
              <a:xfrm>
                <a:off x="764088" y="219205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= 5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721CBAE-72DC-0B4C-AC71-D468764AA3F0}"/>
              </a:ext>
            </a:extLst>
          </p:cNvPr>
          <p:cNvGrpSpPr/>
          <p:nvPr/>
        </p:nvGrpSpPr>
        <p:grpSpPr>
          <a:xfrm>
            <a:off x="2315033" y="3160213"/>
            <a:ext cx="501650" cy="396875"/>
            <a:chOff x="836555" y="3112712"/>
            <a:chExt cx="501650" cy="3968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465F243-8453-E94C-A8EB-000E66654551}"/>
                </a:ext>
              </a:extLst>
            </p:cNvPr>
            <p:cNvGrpSpPr/>
            <p:nvPr/>
          </p:nvGrpSpPr>
          <p:grpSpPr>
            <a:xfrm>
              <a:off x="836555" y="3205962"/>
              <a:ext cx="501650" cy="233363"/>
              <a:chOff x="2303158" y="3229713"/>
              <a:chExt cx="501650" cy="233363"/>
            </a:xfrm>
          </p:grpSpPr>
          <p:sp>
            <p:nvSpPr>
              <p:cNvPr id="113" name="Oval 16">
                <a:extLst>
                  <a:ext uri="{FF2B5EF4-FFF2-40B4-BE49-F238E27FC236}">
                    <a16:creationId xmlns:a16="http://schemas.microsoft.com/office/drawing/2014/main" id="{0853C746-773B-9B4B-9E9D-1A3FFD58F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34488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Line 17">
                <a:extLst>
                  <a:ext uri="{FF2B5EF4-FFF2-40B4-BE49-F238E27FC236}">
                    <a16:creationId xmlns:a16="http://schemas.microsoft.com/office/drawing/2014/main" id="{02D5EB0A-0D47-D64A-94C0-9489ADD63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920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Line 18">
                <a:extLst>
                  <a:ext uri="{FF2B5EF4-FFF2-40B4-BE49-F238E27FC236}">
                    <a16:creationId xmlns:a16="http://schemas.microsoft.com/office/drawing/2014/main" id="{19267F03-A18E-E94D-AFBE-D36264403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808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5775B4BF-7190-E346-A0C4-3136C4FDF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23376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Oval 20">
                <a:extLst>
                  <a:ext uri="{FF2B5EF4-FFF2-40B4-BE49-F238E27FC236}">
                    <a16:creationId xmlns:a16="http://schemas.microsoft.com/office/drawing/2014/main" id="{527A7EAA-5AB1-D541-8B8E-A74D44BA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158" y="3229713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46" name="Group 57">
              <a:extLst>
                <a:ext uri="{FF2B5EF4-FFF2-40B4-BE49-F238E27FC236}">
                  <a16:creationId xmlns:a16="http://schemas.microsoft.com/office/drawing/2014/main" id="{E5EC63B4-77F4-0244-AFB9-0658A6C7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455" y="3112712"/>
              <a:ext cx="311150" cy="396875"/>
              <a:chOff x="2958" y="2425"/>
              <a:chExt cx="199" cy="250"/>
            </a:xfrm>
          </p:grpSpPr>
          <p:sp>
            <p:nvSpPr>
              <p:cNvPr id="160" name="Rectangle 58">
                <a:extLst>
                  <a:ext uri="{FF2B5EF4-FFF2-40B4-BE49-F238E27FC236}">
                    <a16:creationId xmlns:a16="http://schemas.microsoft.com/office/drawing/2014/main" id="{DD912960-89ED-D147-B665-AC6CCFCE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1" name="Text Box 59">
                <a:extLst>
                  <a:ext uri="{FF2B5EF4-FFF2-40B4-BE49-F238E27FC236}">
                    <a16:creationId xmlns:a16="http://schemas.microsoft.com/office/drawing/2014/main" id="{540DB369-7FE9-DE41-B6CA-42B11EC1D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B3B02B-083F-B544-92D3-D4A53099AC16}"/>
              </a:ext>
            </a:extLst>
          </p:cNvPr>
          <p:cNvGrpSpPr/>
          <p:nvPr/>
        </p:nvGrpSpPr>
        <p:grpSpPr>
          <a:xfrm>
            <a:off x="3717682" y="2156537"/>
            <a:ext cx="1617434" cy="1131193"/>
            <a:chOff x="3717682" y="2156537"/>
            <a:chExt cx="1617434" cy="1131193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DC690BC-B355-8B44-A59E-02C693DA19C7}"/>
                </a:ext>
              </a:extLst>
            </p:cNvPr>
            <p:cNvSpPr/>
            <p:nvPr/>
          </p:nvSpPr>
          <p:spPr>
            <a:xfrm flipH="1">
              <a:off x="3717682" y="2598799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8A5A808-82DD-BB42-BA0F-146BE0A1F565}"/>
                </a:ext>
              </a:extLst>
            </p:cNvPr>
            <p:cNvGrpSpPr/>
            <p:nvPr/>
          </p:nvGrpSpPr>
          <p:grpSpPr>
            <a:xfrm>
              <a:off x="3933770" y="2156537"/>
              <a:ext cx="1401346" cy="461665"/>
              <a:chOff x="5257869" y="2364355"/>
              <a:chExt cx="1401346" cy="461665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49EF23C-2FFE-C14C-951E-E59A0690CED4}"/>
                  </a:ext>
                </a:extLst>
              </p:cNvPr>
              <p:cNvSpPr/>
              <p:nvPr/>
            </p:nvSpPr>
            <p:spPr>
              <a:xfrm>
                <a:off x="5402893" y="242169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49CD771-2F80-AF41-B52D-63EB08A14300}"/>
                  </a:ext>
                </a:extLst>
              </p:cNvPr>
              <p:cNvSpPr txBox="1"/>
              <p:nvPr/>
            </p:nvSpPr>
            <p:spPr>
              <a:xfrm>
                <a:off x="5257869" y="2364355"/>
                <a:ext cx="1401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w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=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186D734-0E35-0848-877D-0B8A6851C7C0}"/>
              </a:ext>
            </a:extLst>
          </p:cNvPr>
          <p:cNvGrpSpPr/>
          <p:nvPr/>
        </p:nvGrpSpPr>
        <p:grpSpPr>
          <a:xfrm>
            <a:off x="3392183" y="3123351"/>
            <a:ext cx="500062" cy="396875"/>
            <a:chOff x="3392183" y="3123351"/>
            <a:chExt cx="500062" cy="396875"/>
          </a:xfrm>
        </p:grpSpPr>
        <p:sp>
          <p:nvSpPr>
            <p:cNvPr id="118" name="Oval 21">
              <a:extLst>
                <a:ext uri="{FF2B5EF4-FFF2-40B4-BE49-F238E27FC236}">
                  <a16:creationId xmlns:a16="http://schemas.microsoft.com/office/drawing/2014/main" id="{CA014D69-6A3C-9242-91D0-7DCB5FF1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28138"/>
              <a:ext cx="495300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22">
              <a:extLst>
                <a:ext uri="{FF2B5EF4-FFF2-40B4-BE49-F238E27FC236}">
                  <a16:creationId xmlns:a16="http://schemas.microsoft.com/office/drawing/2014/main" id="{A6BCF00D-E263-8C4C-AD85-5BD8F55AD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1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Line 23">
              <a:extLst>
                <a:ext uri="{FF2B5EF4-FFF2-40B4-BE49-F238E27FC236}">
                  <a16:creationId xmlns:a16="http://schemas.microsoft.com/office/drawing/2014/main" id="{CDCA1E47-6B43-D144-9AB7-28160C22D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74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24">
              <a:extLst>
                <a:ext uri="{FF2B5EF4-FFF2-40B4-BE49-F238E27FC236}">
                  <a16:creationId xmlns:a16="http://schemas.microsoft.com/office/drawing/2014/main" id="{B3CD70A8-E93D-AC46-8A88-E9576AB39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17026"/>
              <a:ext cx="490538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Oval 25">
              <a:extLst>
                <a:ext uri="{FF2B5EF4-FFF2-40B4-BE49-F238E27FC236}">
                  <a16:creationId xmlns:a16="http://schemas.microsoft.com/office/drawing/2014/main" id="{C2A5705E-82DA-3146-B8C6-31D21086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45" y="3228126"/>
              <a:ext cx="495300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5" name="Group 54">
              <a:extLst>
                <a:ext uri="{FF2B5EF4-FFF2-40B4-BE49-F238E27FC236}">
                  <a16:creationId xmlns:a16="http://schemas.microsoft.com/office/drawing/2014/main" id="{10D52570-25C6-A74A-94B9-5AE0B127B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6795" y="3123351"/>
              <a:ext cx="368300" cy="396875"/>
              <a:chOff x="2941" y="2413"/>
              <a:chExt cx="235" cy="250"/>
            </a:xfrm>
          </p:grpSpPr>
          <p:sp>
            <p:nvSpPr>
              <p:cNvPr id="162" name="Rectangle 55">
                <a:extLst>
                  <a:ext uri="{FF2B5EF4-FFF2-40B4-BE49-F238E27FC236}">
                    <a16:creationId xmlns:a16="http://schemas.microsoft.com/office/drawing/2014/main" id="{E048F283-E3E7-474A-9EB5-932E8F2E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3" name="Text Box 56">
                <a:extLst>
                  <a:ext uri="{FF2B5EF4-FFF2-40B4-BE49-F238E27FC236}">
                    <a16:creationId xmlns:a16="http://schemas.microsoft.com/office/drawing/2014/main" id="{44012ACC-934B-934B-8D00-F664ACDB7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13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60B586A-B5CC-CE4A-9EA2-334F6AEAC3E2}"/>
              </a:ext>
            </a:extLst>
          </p:cNvPr>
          <p:cNvGrpSpPr/>
          <p:nvPr/>
        </p:nvGrpSpPr>
        <p:grpSpPr>
          <a:xfrm>
            <a:off x="848468" y="4372180"/>
            <a:ext cx="1691740" cy="1106944"/>
            <a:chOff x="848468" y="4372180"/>
            <a:chExt cx="1691740" cy="1106944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FDAB56E-7C26-614E-9058-3AA449B7210D}"/>
                </a:ext>
              </a:extLst>
            </p:cNvPr>
            <p:cNvSpPr/>
            <p:nvPr/>
          </p:nvSpPr>
          <p:spPr>
            <a:xfrm flipV="1">
              <a:off x="936877" y="4372180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1779409-6F55-874D-8E5A-3B311FFB355F}"/>
                </a:ext>
              </a:extLst>
            </p:cNvPr>
            <p:cNvGrpSpPr/>
            <p:nvPr/>
          </p:nvGrpSpPr>
          <p:grpSpPr>
            <a:xfrm>
              <a:off x="848468" y="5017459"/>
              <a:ext cx="1342034" cy="461665"/>
              <a:chOff x="296266" y="4536509"/>
              <a:chExt cx="1342034" cy="46166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D48F49C-5FEB-D94C-B56E-06D13EA9B5E1}"/>
                  </a:ext>
                </a:extLst>
              </p:cNvPr>
              <p:cNvSpPr/>
              <p:nvPr/>
            </p:nvSpPr>
            <p:spPr>
              <a:xfrm>
                <a:off x="398223" y="4576176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B737CC-056A-554D-A2BB-CD3B4E0B69C1}"/>
                  </a:ext>
                </a:extLst>
              </p:cNvPr>
              <p:cNvSpPr txBox="1"/>
              <p:nvPr/>
            </p:nvSpPr>
            <p:spPr>
              <a:xfrm>
                <a:off x="296266" y="4536509"/>
                <a:ext cx="1342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x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= 3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8A5A6F4-5535-7044-9045-AFBC8693D3DD}"/>
              </a:ext>
            </a:extLst>
          </p:cNvPr>
          <p:cNvGrpSpPr/>
          <p:nvPr/>
        </p:nvGrpSpPr>
        <p:grpSpPr>
          <a:xfrm>
            <a:off x="2309508" y="4185388"/>
            <a:ext cx="501650" cy="457200"/>
            <a:chOff x="2309508" y="4185388"/>
            <a:chExt cx="501650" cy="457200"/>
          </a:xfrm>
        </p:grpSpPr>
        <p:sp>
          <p:nvSpPr>
            <p:cNvPr id="108" name="Oval 11">
              <a:extLst>
                <a:ext uri="{FF2B5EF4-FFF2-40B4-BE49-F238E27FC236}">
                  <a16:creationId xmlns:a16="http://schemas.microsoft.com/office/drawing/2014/main" id="{470E1052-993B-F24E-9782-67DE07D0D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29863"/>
              <a:ext cx="496888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Line 12">
              <a:extLst>
                <a:ext uri="{FF2B5EF4-FFF2-40B4-BE49-F238E27FC236}">
                  <a16:creationId xmlns:a16="http://schemas.microsoft.com/office/drawing/2014/main" id="{31D48756-4D3F-4547-BA38-955DF048F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270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739610AA-5AAB-D14A-A48E-0A54C959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158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id="{360C5DF9-4C76-A744-9F0B-26316821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18751"/>
              <a:ext cx="492125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2CD5FE5E-F3FC-794D-801F-716C3113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508" y="4325088"/>
              <a:ext cx="496888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4" name="Group 51">
              <a:extLst>
                <a:ext uri="{FF2B5EF4-FFF2-40B4-BE49-F238E27FC236}">
                  <a16:creationId xmlns:a16="http://schemas.microsoft.com/office/drawing/2014/main" id="{0ED4F197-C93F-DA4E-8544-F01425D7A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520" y="4185388"/>
              <a:ext cx="336550" cy="457200"/>
              <a:chOff x="2951" y="2395"/>
              <a:chExt cx="213" cy="288"/>
            </a:xfrm>
          </p:grpSpPr>
          <p:sp>
            <p:nvSpPr>
              <p:cNvPr id="164" name="Rectangle 52">
                <a:extLst>
                  <a:ext uri="{FF2B5EF4-FFF2-40B4-BE49-F238E27FC236}">
                    <a16:creationId xmlns:a16="http://schemas.microsoft.com/office/drawing/2014/main" id="{CE500E28-5EFE-184C-AFDD-8A846D358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5" name="Text Box 53">
                <a:extLst>
                  <a:ext uri="{FF2B5EF4-FFF2-40B4-BE49-F238E27FC236}">
                    <a16:creationId xmlns:a16="http://schemas.microsoft.com/office/drawing/2014/main" id="{37535D4F-07D0-264C-A07C-015C89C49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</p:grpSp>
      <p:sp>
        <p:nvSpPr>
          <p:cNvPr id="197" name="Text Box 74">
            <a:extLst>
              <a:ext uri="{FF2B5EF4-FFF2-40B4-BE49-F238E27FC236}">
                <a16:creationId xmlns:a16="http://schemas.microsoft.com/office/drawing/2014/main" id="{6F64D06C-3D4A-B04D-8692-766E31CD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311" y="3940800"/>
            <a:ext cx="2605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= min {2 + 5,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1 + 3,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5 + 3}  = 4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A292125-2EE5-8447-8FF0-AEFFAC0F3684}"/>
              </a:ext>
            </a:extLst>
          </p:cNvPr>
          <p:cNvGrpSpPr/>
          <p:nvPr/>
        </p:nvGrpSpPr>
        <p:grpSpPr>
          <a:xfrm>
            <a:off x="6270932" y="2745287"/>
            <a:ext cx="4777024" cy="3733537"/>
            <a:chOff x="6270932" y="2745287"/>
            <a:chExt cx="4777024" cy="3733537"/>
          </a:xfrm>
        </p:grpSpPr>
        <p:sp>
          <p:nvSpPr>
            <p:cNvPr id="172" name="Text Box 75">
              <a:extLst>
                <a:ext uri="{FF2B5EF4-FFF2-40B4-BE49-F238E27FC236}">
                  <a16:creationId xmlns:a16="http://schemas.microsoft.com/office/drawing/2014/main" id="{D4C1EC73-3BE9-374D-9155-88EE026DC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932" y="5284523"/>
              <a:ext cx="4777024" cy="119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node achieving minimum (x) is next hop on estimated least-cost path to destination (z)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177DC18-8CDE-BA4F-8FF1-5BE42EF07A19}"/>
                </a:ext>
              </a:extLst>
            </p:cNvPr>
            <p:cNvGrpSpPr/>
            <p:nvPr/>
          </p:nvGrpSpPr>
          <p:grpSpPr>
            <a:xfrm>
              <a:off x="6465518" y="2745287"/>
              <a:ext cx="3645073" cy="2469715"/>
              <a:chOff x="6465518" y="2745287"/>
              <a:chExt cx="3645073" cy="246971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F226A95-9353-0345-B51C-FDB35A8DBEBD}"/>
                  </a:ext>
                </a:extLst>
              </p:cNvPr>
              <p:cNvSpPr/>
              <p:nvPr/>
            </p:nvSpPr>
            <p:spPr>
              <a:xfrm>
                <a:off x="6465518" y="2745287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700A119D-A8CE-A24F-8ACD-5859569B99F4}"/>
                  </a:ext>
                </a:extLst>
              </p:cNvPr>
              <p:cNvSpPr/>
              <p:nvPr/>
            </p:nvSpPr>
            <p:spPr>
              <a:xfrm>
                <a:off x="9235857" y="4601226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02459B3A-8E65-7640-A5B7-E7540BECDC06}"/>
                  </a:ext>
                </a:extLst>
              </p:cNvPr>
              <p:cNvSpPr/>
              <p:nvPr/>
            </p:nvSpPr>
            <p:spPr>
              <a:xfrm>
                <a:off x="8098076" y="3187872"/>
                <a:ext cx="1722329" cy="482254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64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33E7BCD-C9D1-7D45-9F57-213BDDBFDBF8}"/>
              </a:ext>
            </a:extLst>
          </p:cNvPr>
          <p:cNvSpPr txBox="1">
            <a:spLocks noChangeArrowheads="1"/>
          </p:cNvSpPr>
          <p:nvPr/>
        </p:nvSpPr>
        <p:spPr>
          <a:xfrm>
            <a:off x="696238" y="1449887"/>
            <a:ext cx="10815181" cy="1380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idea: 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time-to-time, each node sends its own distance vector estimate to neighbors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4DF72B6-39CC-344C-9D00-C68FD6E1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73" y="4778050"/>
            <a:ext cx="10674719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minor, natural conditions, the estimate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D</a:t>
            </a:r>
            <a:r>
              <a:rPr kumimoji="0" lang="en-US" sz="2800" b="0" i="1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x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(y) converge to the actual least cost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6794A-966A-6D45-813B-D1EAD011046F}"/>
              </a:ext>
            </a:extLst>
          </p:cNvPr>
          <p:cNvGrpSpPr/>
          <p:nvPr/>
        </p:nvGrpSpPr>
        <p:grpSpPr>
          <a:xfrm>
            <a:off x="648222" y="2792259"/>
            <a:ext cx="10815181" cy="1412234"/>
            <a:chOff x="648222" y="2792259"/>
            <a:chExt cx="10815181" cy="1412234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8820A465-F22E-4E44-9E83-58539B59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528" y="3681273"/>
              <a:ext cx="67094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 ← min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{c</a:t>
              </a:r>
              <a:r>
                <a:rPr kumimoji="0" lang="en-US" sz="28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x,v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+ 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(y)} 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for each node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Mincho" charset="0"/>
                  <a:cs typeface="MS Mincho" charset="0"/>
                </a:rPr>
                <a:t>∊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N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6402688-900A-584B-96BE-A2D2A8F80C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222" y="2792259"/>
              <a:ext cx="10815181" cy="101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0375" marR="0" lvl="0" indent="-3302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when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new DV estimate from any neighbor, it updates its own DV using B-F equation: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algorithm: 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F891EAD-A289-0847-8476-12FDB9A2A09E}"/>
              </a:ext>
            </a:extLst>
          </p:cNvPr>
          <p:cNvSpPr txBox="1">
            <a:spLocks noChangeArrowheads="1"/>
          </p:cNvSpPr>
          <p:nvPr/>
        </p:nvSpPr>
        <p:spPr>
          <a:xfrm>
            <a:off x="6173635" y="1530372"/>
            <a:ext cx="5400414" cy="1976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iterative, asynchronous: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local iteration caused by: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link cost change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update message from neighbor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41893AC-4325-F74F-8450-C793E4D00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1" y="1936601"/>
            <a:ext cx="4622104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wait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(change in local link cost or msg from neighbor)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71AD5EDC-87FD-634A-9465-87600AAFC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032" y="1397588"/>
            <a:ext cx="2031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each node: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302920D-3833-AE4E-83FE-DE8AB636259C}"/>
              </a:ext>
            </a:extLst>
          </p:cNvPr>
          <p:cNvSpPr txBox="1">
            <a:spLocks noChangeArrowheads="1"/>
          </p:cNvSpPr>
          <p:nvPr/>
        </p:nvSpPr>
        <p:spPr>
          <a:xfrm>
            <a:off x="6138145" y="3549151"/>
            <a:ext cx="4936951" cy="2914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distributed, self-stopping: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node notifies neighbors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when its DV changes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neighbors then notify their neighbors –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if necessary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notification received, no actions taken!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3C11C6-D826-5F43-A2B4-6804C1E58E41}"/>
              </a:ext>
            </a:extLst>
          </p:cNvPr>
          <p:cNvGrpSpPr/>
          <p:nvPr/>
        </p:nvGrpSpPr>
        <p:grpSpPr>
          <a:xfrm>
            <a:off x="1058778" y="3133922"/>
            <a:ext cx="4989095" cy="1554474"/>
            <a:chOff x="1252162" y="3169084"/>
            <a:chExt cx="4989095" cy="1554474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3F1A2ABA-C0FF-3042-AB19-EBB20A32C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463" y="3169084"/>
              <a:ext cx="0" cy="42258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0127FDB6-1E7E-B747-9FF9-706AF3DA6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2162" y="3301630"/>
              <a:ext cx="4989095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recompute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DV estimates using DV received from neighbor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B2E6A7-BBBF-E942-BD5C-47863B3A0DE5}"/>
              </a:ext>
            </a:extLst>
          </p:cNvPr>
          <p:cNvGrpSpPr/>
          <p:nvPr/>
        </p:nvGrpSpPr>
        <p:grpSpPr>
          <a:xfrm>
            <a:off x="1086696" y="4361473"/>
            <a:ext cx="4622104" cy="1671995"/>
            <a:chOff x="1280080" y="4396635"/>
            <a:chExt cx="4622104" cy="1671995"/>
          </a:xfrm>
        </p:grpSpPr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8667227-75F3-2946-9800-49EF5E66E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268" y="4396635"/>
              <a:ext cx="0" cy="4396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397A11E9-C3A3-2347-8FE5-1B38BBB5C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0080" y="4535903"/>
              <a:ext cx="4622104" cy="153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if my DV to any destination has changed,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send my new DV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neighbors, else do nothing. 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F1EEA1-E3D6-FE44-9DE6-5BA118248F5E}"/>
              </a:ext>
            </a:extLst>
          </p:cNvPr>
          <p:cNvCxnSpPr>
            <a:cxnSpLocks/>
          </p:cNvCxnSpPr>
          <p:nvPr/>
        </p:nvCxnSpPr>
        <p:spPr>
          <a:xfrm flipV="1">
            <a:off x="3381900" y="5989009"/>
            <a:ext cx="0" cy="258188"/>
          </a:xfrm>
          <a:prstGeom prst="line">
            <a:avLst/>
          </a:prstGeom>
          <a:ln w="190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A9ECAE-CD60-CD4E-8453-32556903D047}"/>
              </a:ext>
            </a:extLst>
          </p:cNvPr>
          <p:cNvCxnSpPr/>
          <p:nvPr/>
        </p:nvCxnSpPr>
        <p:spPr>
          <a:xfrm>
            <a:off x="3384884" y="2019107"/>
            <a:ext cx="0" cy="338203"/>
          </a:xfrm>
          <a:prstGeom prst="straightConnector1">
            <a:avLst/>
          </a:prstGeom>
          <a:ln w="19050">
            <a:solidFill>
              <a:srgbClr val="001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0990E6-E4F6-004A-983C-35F56F91D474}"/>
              </a:ext>
            </a:extLst>
          </p:cNvPr>
          <p:cNvCxnSpPr>
            <a:cxnSpLocks/>
          </p:cNvCxnSpPr>
          <p:nvPr/>
        </p:nvCxnSpPr>
        <p:spPr>
          <a:xfrm>
            <a:off x="1070309" y="6236367"/>
            <a:ext cx="2314575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94047-8DFC-3848-A093-707102890135}"/>
              </a:ext>
            </a:extLst>
          </p:cNvPr>
          <p:cNvCxnSpPr/>
          <p:nvPr/>
        </p:nvCxnSpPr>
        <p:spPr>
          <a:xfrm>
            <a:off x="1084270" y="2018063"/>
            <a:ext cx="2300614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D0BEAE-AFEE-C84E-B69C-BA9C126D7B96}"/>
              </a:ext>
            </a:extLst>
          </p:cNvPr>
          <p:cNvCxnSpPr>
            <a:cxnSpLocks/>
          </p:cNvCxnSpPr>
          <p:nvPr/>
        </p:nvCxnSpPr>
        <p:spPr>
          <a:xfrm>
            <a:off x="1071744" y="2006581"/>
            <a:ext cx="0" cy="4233797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FC6901E-6625-8845-BE3F-534E18DC96EB}"/>
              </a:ext>
            </a:extLst>
          </p:cNvPr>
          <p:cNvGrpSpPr/>
          <p:nvPr/>
        </p:nvGrpSpPr>
        <p:grpSpPr>
          <a:xfrm>
            <a:off x="2822712" y="1130710"/>
            <a:ext cx="1552644" cy="2620631"/>
            <a:chOff x="3216002" y="1012723"/>
            <a:chExt cx="1552644" cy="2620631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4CD71459-EB0F-DA48-840A-CE1D12C897D0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0EDC177C-D23A-4F4C-864F-FFDFF6E33129}"/>
                </a:ext>
              </a:extLst>
            </p:cNvPr>
            <p:cNvGrpSpPr/>
            <p:nvPr/>
          </p:nvGrpSpPr>
          <p:grpSpPr>
            <a:xfrm>
              <a:off x="3216002" y="1012723"/>
              <a:ext cx="1130292" cy="2620631"/>
              <a:chOff x="3216002" y="1012723"/>
              <a:chExt cx="1130292" cy="2620631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F9DA473D-F5CB-3B48-B236-B65636E0B23E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FBAC5385-3193-A948-B616-246766D0C301}"/>
                  </a:ext>
                </a:extLst>
              </p:cNvPr>
              <p:cNvGrpSpPr/>
              <p:nvPr/>
            </p:nvGrpSpPr>
            <p:grpSpPr>
              <a:xfrm>
                <a:off x="3216002" y="1017253"/>
                <a:ext cx="1130292" cy="2616101"/>
                <a:chOff x="9472118" y="702026"/>
                <a:chExt cx="1130292" cy="2616101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62FD532C-FB8E-AD49-9559-40749CB0E8D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21E168E0-497F-9044-9F81-6819E97B423F}"/>
                    </a:ext>
                  </a:extLst>
                </p:cNvPr>
                <p:cNvSpPr txBox="1"/>
                <p:nvPr/>
              </p:nvSpPr>
              <p:spPr>
                <a:xfrm>
                  <a:off x="947211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B09A1AE0-8356-D74F-B5C2-A657CA3ED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06F76BBD-7406-A34C-951B-FADCC0FF3664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example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0D98609-9181-0C4A-AE2C-346DD87867AA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8F628B2-E287-644F-9022-BD27AE29D1B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C49A0EA-8708-104C-8A7B-0A0875E68DB4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7BA58CB-2477-BE4F-97AD-F6234ACEAEAE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83B3BF1-2FE7-D941-8F17-F53DF698D3D4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09C848E-61D7-604B-904F-F46B1F70915E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E443275-F9DD-D04E-8D60-BAD1DFBA80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A40FE45-C3D5-8644-80E7-3A6FF3B0D4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92626E3-5D76-4747-8F59-14CDEC813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BE49970-1DAF-8145-AC4C-92BBC982E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1D7190C8-8824-E245-88FF-07416CD84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B93D5913-A28D-6F4C-84E5-4BFBB5E94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DAC6B31-B886-0043-8195-9BFF5909E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E8501E0-4894-EB46-9A8C-90438C4B45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D05F761-1E2D-D242-8145-FA6CB52161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8E9805E-BE5E-D841-AC71-C07001BD4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C54B5C3-6CE5-0444-91FF-053BF6CE589C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FFD0838-0271-4340-8F0B-74EF50011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748F6DEF-668E-5841-A6A2-B63A0C4711C1}"/>
              </a:ext>
            </a:extLst>
          </p:cNvPr>
          <p:cNvSpPr txBox="1"/>
          <p:nvPr/>
        </p:nvSpPr>
        <p:spPr>
          <a:xfrm flipH="1">
            <a:off x="427284" y="3275636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distance estimates to nearest neighbors (only)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17D5632-B975-3440-BACC-A257B3D4043E}"/>
              </a:ext>
            </a:extLst>
          </p:cNvPr>
          <p:cNvGrpSpPr/>
          <p:nvPr/>
        </p:nvGrpSpPr>
        <p:grpSpPr>
          <a:xfrm>
            <a:off x="5663694" y="2293717"/>
            <a:ext cx="5624685" cy="2298788"/>
            <a:chOff x="5663694" y="2293717"/>
            <a:chExt cx="5624685" cy="229878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F3693395-6389-7A45-93DD-EF462B33B043}"/>
                </a:ext>
              </a:extLst>
            </p:cNvPr>
            <p:cNvSpPr txBox="1"/>
            <p:nvPr/>
          </p:nvSpPr>
          <p:spPr>
            <a:xfrm>
              <a:off x="9259747" y="3669175"/>
              <a:ext cx="20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few asymmetries: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missing link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larger cost</a:t>
              </a:r>
            </a:p>
          </p:txBody>
        </p: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4E929335-40BB-CB40-86CA-FAACFF10EC6F}"/>
                </a:ext>
              </a:extLst>
            </p:cNvPr>
            <p:cNvCxnSpPr/>
            <p:nvPr/>
          </p:nvCxnSpPr>
          <p:spPr>
            <a:xfrm flipH="1" flipV="1">
              <a:off x="8414795" y="3032568"/>
              <a:ext cx="995423" cy="1111169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8C615253-8FD8-C347-9EAB-9A57486BF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694" y="2293717"/>
              <a:ext cx="3726112" cy="2091470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1404446-23C0-2D44-BCD1-6A216A38E9F1}"/>
              </a:ext>
            </a:extLst>
          </p:cNvPr>
          <p:cNvSpPr txBox="1"/>
          <p:nvPr/>
        </p:nvSpPr>
        <p:spPr>
          <a:xfrm flipH="1">
            <a:off x="435306" y="4375569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send their local distance vector to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3287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1752" y="3564494"/>
                <a:ext cx="137579" cy="231764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B5E9CBF-AF97-5D48-B9CB-2EC5C2C526F5}"/>
              </a:ext>
            </a:extLst>
          </p:cNvPr>
          <p:cNvCxnSpPr>
            <a:cxnSpLocks/>
            <a:stCxn id="180" idx="2"/>
            <a:endCxn id="180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7EFE419-3569-2941-B21B-FEE938B00519}"/>
              </a:ext>
            </a:extLst>
          </p:cNvPr>
          <p:cNvCxnSpPr>
            <a:cxnSpLocks/>
            <a:stCxn id="180" idx="1"/>
            <a:endCxn id="180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E468BF4-771A-9F4F-B78A-F622D4132D71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E684AEF-59A3-F546-87AC-81E722615FE7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024695-3FDD-964E-B152-496C22A4D46B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C8EE3F3-AE25-054F-9105-9B7FA34FFD32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5D6CC66D-1EF8-A444-9970-9D45735DBF9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78" name="Oval 5">
                  <a:extLst>
                    <a:ext uri="{FF2B5EF4-FFF2-40B4-BE49-F238E27FC236}">
                      <a16:creationId xmlns:a16="http://schemas.microsoft.com/office/drawing/2014/main" id="{19EC7CC2-5F3C-F044-855B-3528C7625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1" name="Line 6">
                  <a:extLst>
                    <a:ext uri="{FF2B5EF4-FFF2-40B4-BE49-F238E27FC236}">
                      <a16:creationId xmlns:a16="http://schemas.microsoft.com/office/drawing/2014/main" id="{6779C44F-E1F7-DF44-9610-B2A0F6F279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2" name="Line 7">
                  <a:extLst>
                    <a:ext uri="{FF2B5EF4-FFF2-40B4-BE49-F238E27FC236}">
                      <a16:creationId xmlns:a16="http://schemas.microsoft.com/office/drawing/2014/main" id="{D14FB091-AFB7-A944-A8E6-CDE6BB062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5" name="Rectangle 8">
                  <a:extLst>
                    <a:ext uri="{FF2B5EF4-FFF2-40B4-BE49-F238E27FC236}">
                      <a16:creationId xmlns:a16="http://schemas.microsoft.com/office/drawing/2014/main" id="{3C11373B-941E-A341-8B50-3B1BAB288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7" name="Oval 9">
                  <a:extLst>
                    <a:ext uri="{FF2B5EF4-FFF2-40B4-BE49-F238E27FC236}">
                      <a16:creationId xmlns:a16="http://schemas.microsoft.com/office/drawing/2014/main" id="{59F44B8F-8F72-CD4B-B450-03B98435A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66" name="Group 44">
                <a:extLst>
                  <a:ext uri="{FF2B5EF4-FFF2-40B4-BE49-F238E27FC236}">
                    <a16:creationId xmlns:a16="http://schemas.microsoft.com/office/drawing/2014/main" id="{C69DC42A-1FAB-8243-B34F-E94F334C7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76" name="Rectangle 45">
                  <a:extLst>
                    <a:ext uri="{FF2B5EF4-FFF2-40B4-BE49-F238E27FC236}">
                      <a16:creationId xmlns:a16="http://schemas.microsoft.com/office/drawing/2014/main" id="{70E25FC2-8CD7-BD46-8EEF-1398E7F97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77" name="Text Box 46">
                  <a:extLst>
                    <a:ext uri="{FF2B5EF4-FFF2-40B4-BE49-F238E27FC236}">
                      <a16:creationId xmlns:a16="http://schemas.microsoft.com/office/drawing/2014/main" id="{F9BD9777-D95A-EA46-92E1-12A0C4095B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16AC98-2221-2E46-9C20-FABA3737D42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76E517F-B609-7C4D-AF44-D726D3196676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59" name="Oval 5">
                  <a:extLst>
                    <a:ext uri="{FF2B5EF4-FFF2-40B4-BE49-F238E27FC236}">
                      <a16:creationId xmlns:a16="http://schemas.microsoft.com/office/drawing/2014/main" id="{DB42A8EC-C196-C840-A504-2428E3947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Line 6">
                  <a:extLst>
                    <a:ext uri="{FF2B5EF4-FFF2-40B4-BE49-F238E27FC236}">
                      <a16:creationId xmlns:a16="http://schemas.microsoft.com/office/drawing/2014/main" id="{3F365F5A-D6EA-D742-8402-8A4394B313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Line 7">
                  <a:extLst>
                    <a:ext uri="{FF2B5EF4-FFF2-40B4-BE49-F238E27FC236}">
                      <a16:creationId xmlns:a16="http://schemas.microsoft.com/office/drawing/2014/main" id="{9177141B-66C5-2C42-A137-216B8B13C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Rectangle 8">
                  <a:extLst>
                    <a:ext uri="{FF2B5EF4-FFF2-40B4-BE49-F238E27FC236}">
                      <a16:creationId xmlns:a16="http://schemas.microsoft.com/office/drawing/2014/main" id="{AE62DE18-0008-9444-9562-C4F5BAA68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Oval 9">
                  <a:extLst>
                    <a:ext uri="{FF2B5EF4-FFF2-40B4-BE49-F238E27FC236}">
                      <a16:creationId xmlns:a16="http://schemas.microsoft.com/office/drawing/2014/main" id="{152F8C8A-0D1A-8B45-807C-D91E53567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56" name="Group 44">
                <a:extLst>
                  <a:ext uri="{FF2B5EF4-FFF2-40B4-BE49-F238E27FC236}">
                    <a16:creationId xmlns:a16="http://schemas.microsoft.com/office/drawing/2014/main" id="{B39FA0FD-C7BF-0944-A9C2-76560B3C5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57" name="Rectangle 45">
                  <a:extLst>
                    <a:ext uri="{FF2B5EF4-FFF2-40B4-BE49-F238E27FC236}">
                      <a16:creationId xmlns:a16="http://schemas.microsoft.com/office/drawing/2014/main" id="{EC0865B6-5078-B846-B9A1-B22AF242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8" name="Text Box 46">
                  <a:extLst>
                    <a:ext uri="{FF2B5EF4-FFF2-40B4-BE49-F238E27FC236}">
                      <a16:creationId xmlns:a16="http://schemas.microsoft.com/office/drawing/2014/main" id="{31AE0430-51CF-024F-9407-1E001488D4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17B399C-7375-8C45-B153-5E0DDE79A730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4F9AB240-E175-A144-B6B9-2DEE10D553A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38" name="Oval 5">
                  <a:extLst>
                    <a:ext uri="{FF2B5EF4-FFF2-40B4-BE49-F238E27FC236}">
                      <a16:creationId xmlns:a16="http://schemas.microsoft.com/office/drawing/2014/main" id="{3D7BCFC3-725F-A347-AF8E-208167808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Line 6">
                  <a:extLst>
                    <a:ext uri="{FF2B5EF4-FFF2-40B4-BE49-F238E27FC236}">
                      <a16:creationId xmlns:a16="http://schemas.microsoft.com/office/drawing/2014/main" id="{A8673090-13F7-EA46-8F52-E99871255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Line 7">
                  <a:extLst>
                    <a:ext uri="{FF2B5EF4-FFF2-40B4-BE49-F238E27FC236}">
                      <a16:creationId xmlns:a16="http://schemas.microsoft.com/office/drawing/2014/main" id="{CA6A678E-A8F1-4341-B140-0132895B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CB19ADB2-AFF7-0341-97AC-822A64365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Oval 9">
                  <a:extLst>
                    <a:ext uri="{FF2B5EF4-FFF2-40B4-BE49-F238E27FC236}">
                      <a16:creationId xmlns:a16="http://schemas.microsoft.com/office/drawing/2014/main" id="{129E19EF-F5CE-AE49-A59D-F98EA32F7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31" name="Group 44">
                <a:extLst>
                  <a:ext uri="{FF2B5EF4-FFF2-40B4-BE49-F238E27FC236}">
                    <a16:creationId xmlns:a16="http://schemas.microsoft.com/office/drawing/2014/main" id="{33BC9284-082A-C547-80A2-CE5B33183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236" name="Rectangle 45">
                  <a:extLst>
                    <a:ext uri="{FF2B5EF4-FFF2-40B4-BE49-F238E27FC236}">
                      <a16:creationId xmlns:a16="http://schemas.microsoft.com/office/drawing/2014/main" id="{4193C60B-BF7A-AF45-81F6-7D7BE48E1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Text Box 46">
                  <a:extLst>
                    <a:ext uri="{FF2B5EF4-FFF2-40B4-BE49-F238E27FC236}">
                      <a16:creationId xmlns:a16="http://schemas.microsoft.com/office/drawing/2014/main" id="{5F25081C-318C-894D-91F5-40D4DDBE2A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39063DBA-AA21-B940-821D-0DA362ACBFD2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6173759-393F-EF41-BF23-9FF3A6808F43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2333B97-3D20-6A48-A225-3ECD3BF3BDCC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DA085E2-BBF4-1640-BBF7-8F6C365AFCD6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03C7E13-37F5-E945-B01D-1D28211C2728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0ABBA765-6FBF-C847-827C-2F752F3AAE10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BDE6AFC-30C3-2441-8BF5-2620B9D87DE9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DA0FD3D-74E3-A34A-B988-BFD2BFA0DE3D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3EDD2E3-77B9-4648-A935-D42AA319AD53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DBF86C5-B9CE-4442-83BB-63B8F31E7B05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A7F4D230-4375-284D-93AF-56B3816424D0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9" name="Right Arrow 368">
            <a:extLst>
              <a:ext uri="{FF2B5EF4-FFF2-40B4-BE49-F238E27FC236}">
                <a16:creationId xmlns:a16="http://schemas.microsoft.com/office/drawing/2014/main" id="{BA6E4B87-B0D2-584A-8275-944F9B27A998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Right Arrow 369">
            <a:extLst>
              <a:ext uri="{FF2B5EF4-FFF2-40B4-BE49-F238E27FC236}">
                <a16:creationId xmlns:a16="http://schemas.microsoft.com/office/drawing/2014/main" id="{25938079-A318-4141-A85D-C146526D6BA5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Right Arrow 370">
            <a:extLst>
              <a:ext uri="{FF2B5EF4-FFF2-40B4-BE49-F238E27FC236}">
                <a16:creationId xmlns:a16="http://schemas.microsoft.com/office/drawing/2014/main" id="{92A84268-7A7F-1141-806B-F9720C1E86BA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5DCF7BEA-490D-7745-BC10-20C900207F60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Right Arrow 372">
            <a:extLst>
              <a:ext uri="{FF2B5EF4-FFF2-40B4-BE49-F238E27FC236}">
                <a16:creationId xmlns:a16="http://schemas.microsoft.com/office/drawing/2014/main" id="{093DBBC2-F1D6-0B4E-A923-77744DD15C01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" name="Right Arrow 373">
            <a:extLst>
              <a:ext uri="{FF2B5EF4-FFF2-40B4-BE49-F238E27FC236}">
                <a16:creationId xmlns:a16="http://schemas.microsoft.com/office/drawing/2014/main" id="{0F571382-3562-BB46-B385-29691871F5CE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Right Arrow 374">
            <a:extLst>
              <a:ext uri="{FF2B5EF4-FFF2-40B4-BE49-F238E27FC236}">
                <a16:creationId xmlns:a16="http://schemas.microsoft.com/office/drawing/2014/main" id="{876E6BAE-D896-7444-8D9A-FECC0D13BE6B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" name="Right Arrow 375">
            <a:extLst>
              <a:ext uri="{FF2B5EF4-FFF2-40B4-BE49-F238E27FC236}">
                <a16:creationId xmlns:a16="http://schemas.microsoft.com/office/drawing/2014/main" id="{8005B430-D654-C548-A728-7231A3350154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Right Arrow 376">
            <a:extLst>
              <a:ext uri="{FF2B5EF4-FFF2-40B4-BE49-F238E27FC236}">
                <a16:creationId xmlns:a16="http://schemas.microsoft.com/office/drawing/2014/main" id="{07B2F373-535A-9748-8358-0787A35EDF9D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ight Arrow 377">
            <a:extLst>
              <a:ext uri="{FF2B5EF4-FFF2-40B4-BE49-F238E27FC236}">
                <a16:creationId xmlns:a16="http://schemas.microsoft.com/office/drawing/2014/main" id="{52E07261-BA5A-9643-AF15-22A0B236F904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Right Arrow 378">
            <a:extLst>
              <a:ext uri="{FF2B5EF4-FFF2-40B4-BE49-F238E27FC236}">
                <a16:creationId xmlns:a16="http://schemas.microsoft.com/office/drawing/2014/main" id="{2402EEBC-A1F3-1446-AA76-F9332E75154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Right Arrow 379">
            <a:extLst>
              <a:ext uri="{FF2B5EF4-FFF2-40B4-BE49-F238E27FC236}">
                <a16:creationId xmlns:a16="http://schemas.microsoft.com/office/drawing/2014/main" id="{C1018A25-D7FD-F941-918C-CEFF20CD743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C52FCE5-76B4-7B4F-BED3-D2285766D778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5B74157-FBC4-9B41-9413-6A9523B4475D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BE1F897A-859B-D840-8C66-A7F185CFDEE9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07" name="Oval 5">
                  <a:extLst>
                    <a:ext uri="{FF2B5EF4-FFF2-40B4-BE49-F238E27FC236}">
                      <a16:creationId xmlns:a16="http://schemas.microsoft.com/office/drawing/2014/main" id="{44AFD1B0-34FB-A345-9A4A-558E115EE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8" name="Line 6">
                  <a:extLst>
                    <a:ext uri="{FF2B5EF4-FFF2-40B4-BE49-F238E27FC236}">
                      <a16:creationId xmlns:a16="http://schemas.microsoft.com/office/drawing/2014/main" id="{92EE8670-6890-3E48-81E2-F252903697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9" name="Line 7">
                  <a:extLst>
                    <a:ext uri="{FF2B5EF4-FFF2-40B4-BE49-F238E27FC236}">
                      <a16:creationId xmlns:a16="http://schemas.microsoft.com/office/drawing/2014/main" id="{B5C3C8FB-696B-B740-A582-1BC475E8A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0" name="Rectangle 8">
                  <a:extLst>
                    <a:ext uri="{FF2B5EF4-FFF2-40B4-BE49-F238E27FC236}">
                      <a16:creationId xmlns:a16="http://schemas.microsoft.com/office/drawing/2014/main" id="{4B0E4D59-1BC8-C542-BCF2-181FC4E1D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1" name="Oval 9">
                  <a:extLst>
                    <a:ext uri="{FF2B5EF4-FFF2-40B4-BE49-F238E27FC236}">
                      <a16:creationId xmlns:a16="http://schemas.microsoft.com/office/drawing/2014/main" id="{60D48562-6FC2-394A-9762-DB852AC20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04" name="Group 44">
                <a:extLst>
                  <a:ext uri="{FF2B5EF4-FFF2-40B4-BE49-F238E27FC236}">
                    <a16:creationId xmlns:a16="http://schemas.microsoft.com/office/drawing/2014/main" id="{74519609-955F-A840-86C0-6A339E537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05" name="Rectangle 45">
                  <a:extLst>
                    <a:ext uri="{FF2B5EF4-FFF2-40B4-BE49-F238E27FC236}">
                      <a16:creationId xmlns:a16="http://schemas.microsoft.com/office/drawing/2014/main" id="{3E79CB50-C86A-B743-885D-FCF36192F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6" name="Text Box 46">
                  <a:extLst>
                    <a:ext uri="{FF2B5EF4-FFF2-40B4-BE49-F238E27FC236}">
                      <a16:creationId xmlns:a16="http://schemas.microsoft.com/office/drawing/2014/main" id="{AD8E9D3F-52FF-4D4D-A215-818DE19427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20A7C2A6-7DD0-0445-AF7C-F9E28B75F235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5E0509C9-19D8-1641-9666-B248C5EAA15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98" name="Oval 5">
                  <a:extLst>
                    <a:ext uri="{FF2B5EF4-FFF2-40B4-BE49-F238E27FC236}">
                      <a16:creationId xmlns:a16="http://schemas.microsoft.com/office/drawing/2014/main" id="{F800737F-8972-794E-8C64-2C8CDAC48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6">
                  <a:extLst>
                    <a:ext uri="{FF2B5EF4-FFF2-40B4-BE49-F238E27FC236}">
                      <a16:creationId xmlns:a16="http://schemas.microsoft.com/office/drawing/2014/main" id="{0099617B-FF31-3340-810C-247A1ED31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7">
                  <a:extLst>
                    <a:ext uri="{FF2B5EF4-FFF2-40B4-BE49-F238E27FC236}">
                      <a16:creationId xmlns:a16="http://schemas.microsoft.com/office/drawing/2014/main" id="{AEB4753D-35A0-4B4F-AAE8-4B80DF356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Rectangle 8">
                  <a:extLst>
                    <a:ext uri="{FF2B5EF4-FFF2-40B4-BE49-F238E27FC236}">
                      <a16:creationId xmlns:a16="http://schemas.microsoft.com/office/drawing/2014/main" id="{4BEFDEDD-8E64-8543-BC9A-2BCF6DAD6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Oval 9">
                  <a:extLst>
                    <a:ext uri="{FF2B5EF4-FFF2-40B4-BE49-F238E27FC236}">
                      <a16:creationId xmlns:a16="http://schemas.microsoft.com/office/drawing/2014/main" id="{D2A5D1FC-C342-FF42-8178-52927BF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95" name="Group 44">
                <a:extLst>
                  <a:ext uri="{FF2B5EF4-FFF2-40B4-BE49-F238E27FC236}">
                    <a16:creationId xmlns:a16="http://schemas.microsoft.com/office/drawing/2014/main" id="{FF45955A-4D2C-0E44-91D6-2BEA7A78D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96" name="Rectangle 45">
                  <a:extLst>
                    <a:ext uri="{FF2B5EF4-FFF2-40B4-BE49-F238E27FC236}">
                      <a16:creationId xmlns:a16="http://schemas.microsoft.com/office/drawing/2014/main" id="{77268971-CD1F-DD41-BB7D-8BAB708D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Text Box 46">
                  <a:extLst>
                    <a:ext uri="{FF2B5EF4-FFF2-40B4-BE49-F238E27FC236}">
                      <a16:creationId xmlns:a16="http://schemas.microsoft.com/office/drawing/2014/main" id="{FD2F45D0-872F-6A45-A595-CB348ADD21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CB50BA4-E6E4-A54D-B90C-A0EA7DDA6E81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F0C7D337-D5DC-B146-B6A0-5EAD6635091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89" name="Oval 5">
                  <a:extLst>
                    <a:ext uri="{FF2B5EF4-FFF2-40B4-BE49-F238E27FC236}">
                      <a16:creationId xmlns:a16="http://schemas.microsoft.com/office/drawing/2014/main" id="{4E201FD3-CC75-2B4F-83C6-9C945200D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6">
                  <a:extLst>
                    <a:ext uri="{FF2B5EF4-FFF2-40B4-BE49-F238E27FC236}">
                      <a16:creationId xmlns:a16="http://schemas.microsoft.com/office/drawing/2014/main" id="{A2B75435-5655-8E4D-A5FD-B37E0BE1D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7">
                  <a:extLst>
                    <a:ext uri="{FF2B5EF4-FFF2-40B4-BE49-F238E27FC236}">
                      <a16:creationId xmlns:a16="http://schemas.microsoft.com/office/drawing/2014/main" id="{84B12EFB-7BAE-C446-AAAD-5507060F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Rectangle 8">
                  <a:extLst>
                    <a:ext uri="{FF2B5EF4-FFF2-40B4-BE49-F238E27FC236}">
                      <a16:creationId xmlns:a16="http://schemas.microsoft.com/office/drawing/2014/main" id="{3F9824EC-B6A0-EA4F-97FB-E73B52F6A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Oval 9">
                  <a:extLst>
                    <a:ext uri="{FF2B5EF4-FFF2-40B4-BE49-F238E27FC236}">
                      <a16:creationId xmlns:a16="http://schemas.microsoft.com/office/drawing/2014/main" id="{9BB965F5-6CB9-8945-9FD8-314A8213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86" name="Group 44">
                <a:extLst>
                  <a:ext uri="{FF2B5EF4-FFF2-40B4-BE49-F238E27FC236}">
                    <a16:creationId xmlns:a16="http://schemas.microsoft.com/office/drawing/2014/main" id="{78550AC4-ABD8-394D-8ED0-A5E3144F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387" name="Rectangle 45">
                  <a:extLst>
                    <a:ext uri="{FF2B5EF4-FFF2-40B4-BE49-F238E27FC236}">
                      <a16:creationId xmlns:a16="http://schemas.microsoft.com/office/drawing/2014/main" id="{97E14D4A-6296-D445-802B-C680BA361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8" name="Text Box 46">
                  <a:extLst>
                    <a:ext uri="{FF2B5EF4-FFF2-40B4-BE49-F238E27FC236}">
                      <a16:creationId xmlns:a16="http://schemas.microsoft.com/office/drawing/2014/main" id="{AAD06BA3-96DB-BD47-BF7B-5CEB82B1BB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D6141904-3F73-4D45-A9C2-BEB109B06772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30A2AFF-1070-E64E-9D6A-1403FCE21009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4483B8D-6CBB-CD46-8745-5EBE21AF869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38" name="Oval 5">
                  <a:extLst>
                    <a:ext uri="{FF2B5EF4-FFF2-40B4-BE49-F238E27FC236}">
                      <a16:creationId xmlns:a16="http://schemas.microsoft.com/office/drawing/2014/main" id="{6FDC2129-9A8F-5A45-8E76-775246AE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6">
                  <a:extLst>
                    <a:ext uri="{FF2B5EF4-FFF2-40B4-BE49-F238E27FC236}">
                      <a16:creationId xmlns:a16="http://schemas.microsoft.com/office/drawing/2014/main" id="{E05E39C5-0238-1446-A5B0-A3A1B984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7">
                  <a:extLst>
                    <a:ext uri="{FF2B5EF4-FFF2-40B4-BE49-F238E27FC236}">
                      <a16:creationId xmlns:a16="http://schemas.microsoft.com/office/drawing/2014/main" id="{60B86382-D07D-7040-A2F7-505F52DA76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8">
                  <a:extLst>
                    <a:ext uri="{FF2B5EF4-FFF2-40B4-BE49-F238E27FC236}">
                      <a16:creationId xmlns:a16="http://schemas.microsoft.com/office/drawing/2014/main" id="{07BC4E59-E5C2-AC45-9E61-0CAEAC713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9">
                  <a:extLst>
                    <a:ext uri="{FF2B5EF4-FFF2-40B4-BE49-F238E27FC236}">
                      <a16:creationId xmlns:a16="http://schemas.microsoft.com/office/drawing/2014/main" id="{D15E7F48-03A4-C644-AB3D-9A07A4F2F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44">
                <a:extLst>
                  <a:ext uri="{FF2B5EF4-FFF2-40B4-BE49-F238E27FC236}">
                    <a16:creationId xmlns:a16="http://schemas.microsoft.com/office/drawing/2014/main" id="{0F84DC72-6B88-3747-8140-C35EAAD00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36" name="Rectangle 45">
                  <a:extLst>
                    <a:ext uri="{FF2B5EF4-FFF2-40B4-BE49-F238E27FC236}">
                      <a16:creationId xmlns:a16="http://schemas.microsoft.com/office/drawing/2014/main" id="{F778FC4B-8EF8-414B-9536-D30CF641F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46">
                  <a:extLst>
                    <a:ext uri="{FF2B5EF4-FFF2-40B4-BE49-F238E27FC236}">
                      <a16:creationId xmlns:a16="http://schemas.microsoft.com/office/drawing/2014/main" id="{912A3E35-D77A-6A40-B073-4EA003CCD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5CC18FC4-2A37-CC43-84F4-2E4969E1E18C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71FFDA0-7CCD-6541-9470-2DAA896E540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9" name="Oval 5">
                  <a:extLst>
                    <a:ext uri="{FF2B5EF4-FFF2-40B4-BE49-F238E27FC236}">
                      <a16:creationId xmlns:a16="http://schemas.microsoft.com/office/drawing/2014/main" id="{890F9138-93A9-9E4A-B33F-A3118CA22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0" name="Line 6">
                  <a:extLst>
                    <a:ext uri="{FF2B5EF4-FFF2-40B4-BE49-F238E27FC236}">
                      <a16:creationId xmlns:a16="http://schemas.microsoft.com/office/drawing/2014/main" id="{5898E9B3-AFBD-234D-8D95-0C6F496AB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1" name="Line 7">
                  <a:extLst>
                    <a:ext uri="{FF2B5EF4-FFF2-40B4-BE49-F238E27FC236}">
                      <a16:creationId xmlns:a16="http://schemas.microsoft.com/office/drawing/2014/main" id="{2FA91DB3-B0C8-CE4B-AD03-14386A8F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2" name="Rectangle 8">
                  <a:extLst>
                    <a:ext uri="{FF2B5EF4-FFF2-40B4-BE49-F238E27FC236}">
                      <a16:creationId xmlns:a16="http://schemas.microsoft.com/office/drawing/2014/main" id="{75D7AA85-AA3C-9A41-8DDF-35ED561A0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Oval 9">
                  <a:extLst>
                    <a:ext uri="{FF2B5EF4-FFF2-40B4-BE49-F238E27FC236}">
                      <a16:creationId xmlns:a16="http://schemas.microsoft.com/office/drawing/2014/main" id="{FFDDC1A2-DDBC-D54C-899E-4ED7244E7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26" name="Group 44">
                <a:extLst>
                  <a:ext uri="{FF2B5EF4-FFF2-40B4-BE49-F238E27FC236}">
                    <a16:creationId xmlns:a16="http://schemas.microsoft.com/office/drawing/2014/main" id="{8AC75149-FF4E-FF47-B9D1-2A503E9A2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427" name="Rectangle 45">
                  <a:extLst>
                    <a:ext uri="{FF2B5EF4-FFF2-40B4-BE49-F238E27FC236}">
                      <a16:creationId xmlns:a16="http://schemas.microsoft.com/office/drawing/2014/main" id="{A1C72749-E916-C743-95AD-77A7093C5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Text Box 46">
                  <a:extLst>
                    <a:ext uri="{FF2B5EF4-FFF2-40B4-BE49-F238E27FC236}">
                      <a16:creationId xmlns:a16="http://schemas.microsoft.com/office/drawing/2014/main" id="{61C11CB2-AF11-A34A-BC61-DAC0A8724F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92775E6-8E4A-DC47-8C00-D7CDF3BF3A89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DF065D3B-3767-8B4A-9038-653B9F8AEE7B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0" name="Oval 5">
                  <a:extLst>
                    <a:ext uri="{FF2B5EF4-FFF2-40B4-BE49-F238E27FC236}">
                      <a16:creationId xmlns:a16="http://schemas.microsoft.com/office/drawing/2014/main" id="{D0A3835C-514D-5140-9584-0164B8BA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6">
                  <a:extLst>
                    <a:ext uri="{FF2B5EF4-FFF2-40B4-BE49-F238E27FC236}">
                      <a16:creationId xmlns:a16="http://schemas.microsoft.com/office/drawing/2014/main" id="{6401BEF0-9CAC-7843-8992-54C5933D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7">
                  <a:extLst>
                    <a:ext uri="{FF2B5EF4-FFF2-40B4-BE49-F238E27FC236}">
                      <a16:creationId xmlns:a16="http://schemas.microsoft.com/office/drawing/2014/main" id="{081C22D9-FA0D-3545-860C-4BCDAC6A95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Rectangle 8">
                  <a:extLst>
                    <a:ext uri="{FF2B5EF4-FFF2-40B4-BE49-F238E27FC236}">
                      <a16:creationId xmlns:a16="http://schemas.microsoft.com/office/drawing/2014/main" id="{A27FBD24-DB32-FF46-A024-AA93825D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Oval 9">
                  <a:extLst>
                    <a:ext uri="{FF2B5EF4-FFF2-40B4-BE49-F238E27FC236}">
                      <a16:creationId xmlns:a16="http://schemas.microsoft.com/office/drawing/2014/main" id="{C5D9CABA-76B6-FD40-A227-AF591EA2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17" name="Group 44">
                <a:extLst>
                  <a:ext uri="{FF2B5EF4-FFF2-40B4-BE49-F238E27FC236}">
                    <a16:creationId xmlns:a16="http://schemas.microsoft.com/office/drawing/2014/main" id="{B927058A-3D5D-DD42-8DDB-77B48BB33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418" name="Rectangle 45">
                  <a:extLst>
                    <a:ext uri="{FF2B5EF4-FFF2-40B4-BE49-F238E27FC236}">
                      <a16:creationId xmlns:a16="http://schemas.microsoft.com/office/drawing/2014/main" id="{3F62028C-EF22-0244-93E4-6925CE49F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Text Box 46">
                  <a:extLst>
                    <a:ext uri="{FF2B5EF4-FFF2-40B4-BE49-F238E27FC236}">
                      <a16:creationId xmlns:a16="http://schemas.microsoft.com/office/drawing/2014/main" id="{07E837AC-92AC-014D-85FB-20B8612303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3" name="Right Arrow 442">
            <a:extLst>
              <a:ext uri="{FF2B5EF4-FFF2-40B4-BE49-F238E27FC236}">
                <a16:creationId xmlns:a16="http://schemas.microsoft.com/office/drawing/2014/main" id="{08994EEC-226A-DA44-9536-FEE4129AED34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Right Arrow 443">
            <a:extLst>
              <a:ext uri="{FF2B5EF4-FFF2-40B4-BE49-F238E27FC236}">
                <a16:creationId xmlns:a16="http://schemas.microsoft.com/office/drawing/2014/main" id="{A48E270D-862C-1C45-BEF7-EC00D39823A7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ight Arrow 444">
            <a:extLst>
              <a:ext uri="{FF2B5EF4-FFF2-40B4-BE49-F238E27FC236}">
                <a16:creationId xmlns:a16="http://schemas.microsoft.com/office/drawing/2014/main" id="{BC4763BF-FECA-554B-AFF7-E2BC3FABA73B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ight Arrow 445">
            <a:extLst>
              <a:ext uri="{FF2B5EF4-FFF2-40B4-BE49-F238E27FC236}">
                <a16:creationId xmlns:a16="http://schemas.microsoft.com/office/drawing/2014/main" id="{B6066F19-55AA-384C-BDDF-80DC7824160A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ight Arrow 446">
            <a:extLst>
              <a:ext uri="{FF2B5EF4-FFF2-40B4-BE49-F238E27FC236}">
                <a16:creationId xmlns:a16="http://schemas.microsoft.com/office/drawing/2014/main" id="{CD8CACDD-8F79-BE47-96D9-8C52DBCA67F7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ight Arrow 447">
            <a:extLst>
              <a:ext uri="{FF2B5EF4-FFF2-40B4-BE49-F238E27FC236}">
                <a16:creationId xmlns:a16="http://schemas.microsoft.com/office/drawing/2014/main" id="{0E6CECC5-E326-E14B-A49E-FA2AB4DFBA5F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ight Arrow 448">
            <a:extLst>
              <a:ext uri="{FF2B5EF4-FFF2-40B4-BE49-F238E27FC236}">
                <a16:creationId xmlns:a16="http://schemas.microsoft.com/office/drawing/2014/main" id="{80466F61-87C0-9E4D-B619-90D68FA0F69E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841A6B82-10F1-7644-AE66-76DBC46F143D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ight Arrow 450">
            <a:extLst>
              <a:ext uri="{FF2B5EF4-FFF2-40B4-BE49-F238E27FC236}">
                <a16:creationId xmlns:a16="http://schemas.microsoft.com/office/drawing/2014/main" id="{7609754F-07F6-FA45-93A2-C8E47D2319FE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ight Arrow 451">
            <a:extLst>
              <a:ext uri="{FF2B5EF4-FFF2-40B4-BE49-F238E27FC236}">
                <a16:creationId xmlns:a16="http://schemas.microsoft.com/office/drawing/2014/main" id="{5C844F20-C817-CD45-8859-550B71FF0669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1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6860458" cy="894622"/>
          </a:xfrm>
        </p:spPr>
        <p:txBody>
          <a:bodyPr/>
          <a:lstStyle/>
          <a:p>
            <a:r>
              <a:rPr lang="en-US" dirty="0"/>
              <a:t>Graph abstraction: link costs</a:t>
            </a:r>
          </a:p>
        </p:txBody>
      </p:sp>
      <p:grpSp>
        <p:nvGrpSpPr>
          <p:cNvPr id="611" name="Group 2">
            <a:extLst>
              <a:ext uri="{FF2B5EF4-FFF2-40B4-BE49-F238E27FC236}">
                <a16:creationId xmlns:a16="http://schemas.microsoft.com/office/drawing/2014/main" id="{8F3AF934-05FC-1741-9920-1E37F407434E}"/>
              </a:ext>
            </a:extLst>
          </p:cNvPr>
          <p:cNvGrpSpPr>
            <a:grpSpLocks/>
          </p:cNvGrpSpPr>
          <p:nvPr/>
        </p:nvGrpSpPr>
        <p:grpSpPr bwMode="auto">
          <a:xfrm>
            <a:off x="1238864" y="1288538"/>
            <a:ext cx="3571875" cy="2236788"/>
            <a:chOff x="3162" y="1071"/>
            <a:chExt cx="2250" cy="1409"/>
          </a:xfrm>
        </p:grpSpPr>
        <p:sp>
          <p:nvSpPr>
            <p:cNvPr id="612" name="Freeform 3">
              <a:extLst>
                <a:ext uri="{FF2B5EF4-FFF2-40B4-BE49-F238E27FC236}">
                  <a16:creationId xmlns:a16="http://schemas.microsoft.com/office/drawing/2014/main" id="{453067FB-5417-D747-A9D1-7A886199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3" name="Freeform 4">
              <a:extLst>
                <a:ext uri="{FF2B5EF4-FFF2-40B4-BE49-F238E27FC236}">
                  <a16:creationId xmlns:a16="http://schemas.microsoft.com/office/drawing/2014/main" id="{33DAED7D-3A7B-904E-9B5E-9FC4FC3D1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4" name="Oval 5">
              <a:extLst>
                <a:ext uri="{FF2B5EF4-FFF2-40B4-BE49-F238E27FC236}">
                  <a16:creationId xmlns:a16="http://schemas.microsoft.com/office/drawing/2014/main" id="{2170DD72-9E40-764D-9C66-5662F5C9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5" name="Line 6">
              <a:extLst>
                <a:ext uri="{FF2B5EF4-FFF2-40B4-BE49-F238E27FC236}">
                  <a16:creationId xmlns:a16="http://schemas.microsoft.com/office/drawing/2014/main" id="{AD1E8D51-D03D-3E44-9ECF-8CEF9C546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Line 7">
              <a:extLst>
                <a:ext uri="{FF2B5EF4-FFF2-40B4-BE49-F238E27FC236}">
                  <a16:creationId xmlns:a16="http://schemas.microsoft.com/office/drawing/2014/main" id="{EF7881A8-F3AA-5647-81DD-BFEC3F67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Rectangle 8">
              <a:extLst>
                <a:ext uri="{FF2B5EF4-FFF2-40B4-BE49-F238E27FC236}">
                  <a16:creationId xmlns:a16="http://schemas.microsoft.com/office/drawing/2014/main" id="{9DDD93A0-0B9F-214B-88D4-CA45AABB3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Oval 9">
              <a:extLst>
                <a:ext uri="{FF2B5EF4-FFF2-40B4-BE49-F238E27FC236}">
                  <a16:creationId xmlns:a16="http://schemas.microsoft.com/office/drawing/2014/main" id="{D83D8A8A-8F8F-A047-B67A-4E57193F1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9" name="Oval 10">
              <a:extLst>
                <a:ext uri="{FF2B5EF4-FFF2-40B4-BE49-F238E27FC236}">
                  <a16:creationId xmlns:a16="http://schemas.microsoft.com/office/drawing/2014/main" id="{21DC2241-7526-B048-963D-024ABCFF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Line 11">
              <a:extLst>
                <a:ext uri="{FF2B5EF4-FFF2-40B4-BE49-F238E27FC236}">
                  <a16:creationId xmlns:a16="http://schemas.microsoft.com/office/drawing/2014/main" id="{137382C1-9446-A94A-A118-0B9E495E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Line 12">
              <a:extLst>
                <a:ext uri="{FF2B5EF4-FFF2-40B4-BE49-F238E27FC236}">
                  <a16:creationId xmlns:a16="http://schemas.microsoft.com/office/drawing/2014/main" id="{04A9146B-C80E-C141-9048-092B193CA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13">
              <a:extLst>
                <a:ext uri="{FF2B5EF4-FFF2-40B4-BE49-F238E27FC236}">
                  <a16:creationId xmlns:a16="http://schemas.microsoft.com/office/drawing/2014/main" id="{E3CEEEB9-7637-A644-99B6-2A13DFD4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Oval 14">
              <a:extLst>
                <a:ext uri="{FF2B5EF4-FFF2-40B4-BE49-F238E27FC236}">
                  <a16:creationId xmlns:a16="http://schemas.microsoft.com/office/drawing/2014/main" id="{C107E8DA-8746-AF42-A141-86F28CAF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4" name="Oval 15">
              <a:extLst>
                <a:ext uri="{FF2B5EF4-FFF2-40B4-BE49-F238E27FC236}">
                  <a16:creationId xmlns:a16="http://schemas.microsoft.com/office/drawing/2014/main" id="{5F2BA590-63EE-0C46-A5CA-02573C500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5" name="Line 16">
              <a:extLst>
                <a:ext uri="{FF2B5EF4-FFF2-40B4-BE49-F238E27FC236}">
                  <a16:creationId xmlns:a16="http://schemas.microsoft.com/office/drawing/2014/main" id="{11080E94-1F03-714E-8AB1-3B4DEA4A9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FE188877-FC11-9F4C-9A67-6A13C778D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7" name="Rectangle 18">
              <a:extLst>
                <a:ext uri="{FF2B5EF4-FFF2-40B4-BE49-F238E27FC236}">
                  <a16:creationId xmlns:a16="http://schemas.microsoft.com/office/drawing/2014/main" id="{AB0D0A23-CA41-9C45-8823-F5E417571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8" name="Oval 19">
              <a:extLst>
                <a:ext uri="{FF2B5EF4-FFF2-40B4-BE49-F238E27FC236}">
                  <a16:creationId xmlns:a16="http://schemas.microsoft.com/office/drawing/2014/main" id="{A3557876-CBC0-904A-8546-3AF399CF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9" name="Oval 20">
              <a:extLst>
                <a:ext uri="{FF2B5EF4-FFF2-40B4-BE49-F238E27FC236}">
                  <a16:creationId xmlns:a16="http://schemas.microsoft.com/office/drawing/2014/main" id="{C3E2692B-8831-754F-9E6E-008C343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0" name="Line 21">
              <a:extLst>
                <a:ext uri="{FF2B5EF4-FFF2-40B4-BE49-F238E27FC236}">
                  <a16:creationId xmlns:a16="http://schemas.microsoft.com/office/drawing/2014/main" id="{9123636B-BAFA-2440-8260-5EA0CA220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2">
              <a:extLst>
                <a:ext uri="{FF2B5EF4-FFF2-40B4-BE49-F238E27FC236}">
                  <a16:creationId xmlns:a16="http://schemas.microsoft.com/office/drawing/2014/main" id="{EFE8FE51-3AD2-4745-ADE0-A43C03121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Rectangle 23">
              <a:extLst>
                <a:ext uri="{FF2B5EF4-FFF2-40B4-BE49-F238E27FC236}">
                  <a16:creationId xmlns:a16="http://schemas.microsoft.com/office/drawing/2014/main" id="{FD42180D-C903-D144-9E3E-AD4A52F5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3" name="Oval 24">
              <a:extLst>
                <a:ext uri="{FF2B5EF4-FFF2-40B4-BE49-F238E27FC236}">
                  <a16:creationId xmlns:a16="http://schemas.microsoft.com/office/drawing/2014/main" id="{F07CE376-92DE-2A4B-8855-4035B688D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Oval 25">
              <a:extLst>
                <a:ext uri="{FF2B5EF4-FFF2-40B4-BE49-F238E27FC236}">
                  <a16:creationId xmlns:a16="http://schemas.microsoft.com/office/drawing/2014/main" id="{E4EA7D36-77DD-114A-A537-3E5E6AF3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5" name="Line 26">
              <a:extLst>
                <a:ext uri="{FF2B5EF4-FFF2-40B4-BE49-F238E27FC236}">
                  <a16:creationId xmlns:a16="http://schemas.microsoft.com/office/drawing/2014/main" id="{B4B8F4B2-F24A-4049-A3F6-305EE1D36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6" name="Line 27">
              <a:extLst>
                <a:ext uri="{FF2B5EF4-FFF2-40B4-BE49-F238E27FC236}">
                  <a16:creationId xmlns:a16="http://schemas.microsoft.com/office/drawing/2014/main" id="{A5D15F50-B753-C442-91B9-889011830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7" name="Rectangle 28">
              <a:extLst>
                <a:ext uri="{FF2B5EF4-FFF2-40B4-BE49-F238E27FC236}">
                  <a16:creationId xmlns:a16="http://schemas.microsoft.com/office/drawing/2014/main" id="{629ABB40-A5DD-844A-ABE9-8F6A1075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8" name="Oval 29">
              <a:extLst>
                <a:ext uri="{FF2B5EF4-FFF2-40B4-BE49-F238E27FC236}">
                  <a16:creationId xmlns:a16="http://schemas.microsoft.com/office/drawing/2014/main" id="{FE70825F-F5BB-2A42-A076-DCF34282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9" name="Oval 30">
              <a:extLst>
                <a:ext uri="{FF2B5EF4-FFF2-40B4-BE49-F238E27FC236}">
                  <a16:creationId xmlns:a16="http://schemas.microsoft.com/office/drawing/2014/main" id="{E5C07A67-14B1-2749-8C45-CCF8A715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Line 31">
              <a:extLst>
                <a:ext uri="{FF2B5EF4-FFF2-40B4-BE49-F238E27FC236}">
                  <a16:creationId xmlns:a16="http://schemas.microsoft.com/office/drawing/2014/main" id="{0542E5EA-1D03-AB4F-9FEC-B3A92BC33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1" name="Line 32">
              <a:extLst>
                <a:ext uri="{FF2B5EF4-FFF2-40B4-BE49-F238E27FC236}">
                  <a16:creationId xmlns:a16="http://schemas.microsoft.com/office/drawing/2014/main" id="{5443EC84-61B8-B843-A6E1-5A4F636A6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Rectangle 33">
              <a:extLst>
                <a:ext uri="{FF2B5EF4-FFF2-40B4-BE49-F238E27FC236}">
                  <a16:creationId xmlns:a16="http://schemas.microsoft.com/office/drawing/2014/main" id="{9782BC94-E1A7-5740-A6A1-585BA6B4E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Oval 34">
              <a:extLst>
                <a:ext uri="{FF2B5EF4-FFF2-40B4-BE49-F238E27FC236}">
                  <a16:creationId xmlns:a16="http://schemas.microsoft.com/office/drawing/2014/main" id="{347E1E2B-9AA3-814E-88C5-98C19619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Freeform 35">
              <a:extLst>
                <a:ext uri="{FF2B5EF4-FFF2-40B4-BE49-F238E27FC236}">
                  <a16:creationId xmlns:a16="http://schemas.microsoft.com/office/drawing/2014/main" id="{321283E4-4A33-8C40-9132-D98702BFF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Freeform 36">
              <a:extLst>
                <a:ext uri="{FF2B5EF4-FFF2-40B4-BE49-F238E27FC236}">
                  <a16:creationId xmlns:a16="http://schemas.microsoft.com/office/drawing/2014/main" id="{E75C929F-25A5-CE44-BC4C-F4689510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6" name="Freeform 37">
              <a:extLst>
                <a:ext uri="{FF2B5EF4-FFF2-40B4-BE49-F238E27FC236}">
                  <a16:creationId xmlns:a16="http://schemas.microsoft.com/office/drawing/2014/main" id="{145717E6-3976-BF4C-B776-D1C932E8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7" name="Freeform 38">
              <a:extLst>
                <a:ext uri="{FF2B5EF4-FFF2-40B4-BE49-F238E27FC236}">
                  <a16:creationId xmlns:a16="http://schemas.microsoft.com/office/drawing/2014/main" id="{A208B769-70F6-9E4C-960A-A8DFC0EC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8" name="Freeform 39">
              <a:extLst>
                <a:ext uri="{FF2B5EF4-FFF2-40B4-BE49-F238E27FC236}">
                  <a16:creationId xmlns:a16="http://schemas.microsoft.com/office/drawing/2014/main" id="{B59A27ED-2064-ED4C-B8FC-0E8B32DB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9" name="Freeform 40">
              <a:extLst>
                <a:ext uri="{FF2B5EF4-FFF2-40B4-BE49-F238E27FC236}">
                  <a16:creationId xmlns:a16="http://schemas.microsoft.com/office/drawing/2014/main" id="{121316DC-42A4-644A-9197-5C50258A0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0" name="Freeform 41">
              <a:extLst>
                <a:ext uri="{FF2B5EF4-FFF2-40B4-BE49-F238E27FC236}">
                  <a16:creationId xmlns:a16="http://schemas.microsoft.com/office/drawing/2014/main" id="{12DEF568-9364-4644-9D5B-A4323302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1" name="Freeform 42">
              <a:extLst>
                <a:ext uri="{FF2B5EF4-FFF2-40B4-BE49-F238E27FC236}">
                  <a16:creationId xmlns:a16="http://schemas.microsoft.com/office/drawing/2014/main" id="{DFA2F297-7F20-564C-A937-26867B0AE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2" name="Freeform 43">
              <a:extLst>
                <a:ext uri="{FF2B5EF4-FFF2-40B4-BE49-F238E27FC236}">
                  <a16:creationId xmlns:a16="http://schemas.microsoft.com/office/drawing/2014/main" id="{62A27136-D795-774F-8FF9-34713D46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3" name="Group 44">
              <a:extLst>
                <a:ext uri="{FF2B5EF4-FFF2-40B4-BE49-F238E27FC236}">
                  <a16:creationId xmlns:a16="http://schemas.microsoft.com/office/drawing/2014/main" id="{C99C2CD4-C4EA-C04D-8AAE-36D8B6299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679" name="Rectangle 45">
                <a:extLst>
                  <a:ext uri="{FF2B5EF4-FFF2-40B4-BE49-F238E27FC236}">
                    <a16:creationId xmlns:a16="http://schemas.microsoft.com/office/drawing/2014/main" id="{1CABD7F6-8165-8E4A-BE47-7EF07B556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0" name="Text Box 46">
                <a:extLst>
                  <a:ext uri="{FF2B5EF4-FFF2-40B4-BE49-F238E27FC236}">
                    <a16:creationId xmlns:a16="http://schemas.microsoft.com/office/drawing/2014/main" id="{92427952-B2CD-2346-8330-8A5FCBC2B9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4" name="Group 47">
              <a:extLst>
                <a:ext uri="{FF2B5EF4-FFF2-40B4-BE49-F238E27FC236}">
                  <a16:creationId xmlns:a16="http://schemas.microsoft.com/office/drawing/2014/main" id="{976C96E8-0AD3-E941-A9F5-DF3E1A47D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677" name="Rectangle 48">
                <a:extLst>
                  <a:ext uri="{FF2B5EF4-FFF2-40B4-BE49-F238E27FC236}">
                    <a16:creationId xmlns:a16="http://schemas.microsoft.com/office/drawing/2014/main" id="{8916E3C2-1E79-4642-85BC-BCB2EAD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8" name="Text Box 49">
                <a:extLst>
                  <a:ext uri="{FF2B5EF4-FFF2-40B4-BE49-F238E27FC236}">
                    <a16:creationId xmlns:a16="http://schemas.microsoft.com/office/drawing/2014/main" id="{031FB18A-DC18-F847-BA60-BD8DC2013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5" name="Group 50">
              <a:extLst>
                <a:ext uri="{FF2B5EF4-FFF2-40B4-BE49-F238E27FC236}">
                  <a16:creationId xmlns:a16="http://schemas.microsoft.com/office/drawing/2014/main" id="{15EC6BC8-2051-9B43-8474-12F5179EE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675" name="Rectangle 51">
                <a:extLst>
                  <a:ext uri="{FF2B5EF4-FFF2-40B4-BE49-F238E27FC236}">
                    <a16:creationId xmlns:a16="http://schemas.microsoft.com/office/drawing/2014/main" id="{1AF33268-294F-4241-927A-6DBA3F2D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6" name="Text Box 52">
                <a:extLst>
                  <a:ext uri="{FF2B5EF4-FFF2-40B4-BE49-F238E27FC236}">
                    <a16:creationId xmlns:a16="http://schemas.microsoft.com/office/drawing/2014/main" id="{8B945CFB-A2BC-1D42-84E4-882BBC95E2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656" name="Group 53">
              <a:extLst>
                <a:ext uri="{FF2B5EF4-FFF2-40B4-BE49-F238E27FC236}">
                  <a16:creationId xmlns:a16="http://schemas.microsoft.com/office/drawing/2014/main" id="{FDD8B679-D777-2E4D-9A1F-C71EC712A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673" name="Rectangle 54">
                <a:extLst>
                  <a:ext uri="{FF2B5EF4-FFF2-40B4-BE49-F238E27FC236}">
                    <a16:creationId xmlns:a16="http://schemas.microsoft.com/office/drawing/2014/main" id="{6EA1D1BF-D644-594E-9DC3-6D0351A4B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4" name="Text Box 55">
                <a:extLst>
                  <a:ext uri="{FF2B5EF4-FFF2-40B4-BE49-F238E27FC236}">
                    <a16:creationId xmlns:a16="http://schemas.microsoft.com/office/drawing/2014/main" id="{8FCBB617-DEFB-9744-B8A4-4E1E68D8A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7" name="Group 56">
              <a:extLst>
                <a:ext uri="{FF2B5EF4-FFF2-40B4-BE49-F238E27FC236}">
                  <a16:creationId xmlns:a16="http://schemas.microsoft.com/office/drawing/2014/main" id="{28C30620-9B81-5A4E-A97C-60B4E0E32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671" name="Rectangle 57">
                <a:extLst>
                  <a:ext uri="{FF2B5EF4-FFF2-40B4-BE49-F238E27FC236}">
                    <a16:creationId xmlns:a16="http://schemas.microsoft.com/office/drawing/2014/main" id="{1A44830E-FAAD-D047-825F-D463DC07C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2" name="Text Box 58">
                <a:extLst>
                  <a:ext uri="{FF2B5EF4-FFF2-40B4-BE49-F238E27FC236}">
                    <a16:creationId xmlns:a16="http://schemas.microsoft.com/office/drawing/2014/main" id="{4A4BE0CE-ED8E-064B-AF09-AA4FC512E0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8" name="Group 59">
              <a:extLst>
                <a:ext uri="{FF2B5EF4-FFF2-40B4-BE49-F238E27FC236}">
                  <a16:creationId xmlns:a16="http://schemas.microsoft.com/office/drawing/2014/main" id="{C1F4D6C9-E81E-624A-B436-921840F8D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669" name="Rectangle 60">
                <a:extLst>
                  <a:ext uri="{FF2B5EF4-FFF2-40B4-BE49-F238E27FC236}">
                    <a16:creationId xmlns:a16="http://schemas.microsoft.com/office/drawing/2014/main" id="{245262F4-4026-E949-9DCB-BB9B5D9D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0" name="Text Box 61">
                <a:extLst>
                  <a:ext uri="{FF2B5EF4-FFF2-40B4-BE49-F238E27FC236}">
                    <a16:creationId xmlns:a16="http://schemas.microsoft.com/office/drawing/2014/main" id="{AEB3CE28-3923-3C4E-B064-B7F0BA975A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659" name="Text Box 62">
              <a:extLst>
                <a:ext uri="{FF2B5EF4-FFF2-40B4-BE49-F238E27FC236}">
                  <a16:creationId xmlns:a16="http://schemas.microsoft.com/office/drawing/2014/main" id="{701B1242-762A-7549-8469-E0E6A324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0" name="Text Box 63">
              <a:extLst>
                <a:ext uri="{FF2B5EF4-FFF2-40B4-BE49-F238E27FC236}">
                  <a16:creationId xmlns:a16="http://schemas.microsoft.com/office/drawing/2014/main" id="{92C7415C-205B-0141-A835-E28CCFE34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1" name="Text Box 64">
              <a:extLst>
                <a:ext uri="{FF2B5EF4-FFF2-40B4-BE49-F238E27FC236}">
                  <a16:creationId xmlns:a16="http://schemas.microsoft.com/office/drawing/2014/main" id="{F0F0E459-A754-BC42-AAB4-E313BB45E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2" name="Text Box 65">
              <a:extLst>
                <a:ext uri="{FF2B5EF4-FFF2-40B4-BE49-F238E27FC236}">
                  <a16:creationId xmlns:a16="http://schemas.microsoft.com/office/drawing/2014/main" id="{5A0B6924-9D83-BD4A-8CFE-9500663C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3" name="Text Box 66">
              <a:extLst>
                <a:ext uri="{FF2B5EF4-FFF2-40B4-BE49-F238E27FC236}">
                  <a16:creationId xmlns:a16="http://schemas.microsoft.com/office/drawing/2014/main" id="{6E3E3D55-9237-C845-9A8D-D340C3E11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4" name="Text Box 67">
              <a:extLst>
                <a:ext uri="{FF2B5EF4-FFF2-40B4-BE49-F238E27FC236}">
                  <a16:creationId xmlns:a16="http://schemas.microsoft.com/office/drawing/2014/main" id="{D025C99C-DFC7-0A4F-8AAA-17320A7C5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5" name="Text Box 68">
              <a:extLst>
                <a:ext uri="{FF2B5EF4-FFF2-40B4-BE49-F238E27FC236}">
                  <a16:creationId xmlns:a16="http://schemas.microsoft.com/office/drawing/2014/main" id="{30F29813-395E-A44E-BB9F-87C86902A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6" name="Text Box 69">
              <a:extLst>
                <a:ext uri="{FF2B5EF4-FFF2-40B4-BE49-F238E27FC236}">
                  <a16:creationId xmlns:a16="http://schemas.microsoft.com/office/drawing/2014/main" id="{2B974974-7BCD-014C-BD76-E756B679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7" name="Text Box 70">
              <a:extLst>
                <a:ext uri="{FF2B5EF4-FFF2-40B4-BE49-F238E27FC236}">
                  <a16:creationId xmlns:a16="http://schemas.microsoft.com/office/drawing/2014/main" id="{F094EC90-E0AA-CB45-95E4-B52B0E9BC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8" name="Text Box 71">
              <a:extLst>
                <a:ext uri="{FF2B5EF4-FFF2-40B4-BE49-F238E27FC236}">
                  <a16:creationId xmlns:a16="http://schemas.microsoft.com/office/drawing/2014/main" id="{CBA2DE5C-9821-9E47-AB4D-09462934E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2" name="Text Box 72">
            <a:extLst>
              <a:ext uri="{FF2B5EF4-FFF2-40B4-BE49-F238E27FC236}">
                <a16:creationId xmlns:a16="http://schemas.microsoft.com/office/drawing/2014/main" id="{36F192F0-85DA-A647-A8F9-5CBF1CE8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748" y="3898081"/>
            <a:ext cx="248080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graph: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 = (N,E)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0443A-E126-1D4D-BD75-6130D04D9E32}"/>
              </a:ext>
            </a:extLst>
          </p:cNvPr>
          <p:cNvSpPr txBox="1"/>
          <p:nvPr/>
        </p:nvSpPr>
        <p:spPr>
          <a:xfrm>
            <a:off x="5456905" y="1415845"/>
            <a:ext cx="5884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a,b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connecting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1688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defined by network operator: could always be 1, or inversely related to bandwidth, or related to congestion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BFBE2A81-FFD1-7B4E-9584-A27B7DB3E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4537178"/>
            <a:ext cx="5114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routers = {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 v, w, x, y, z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</a:p>
        </p:txBody>
      </p:sp>
      <p:sp>
        <p:nvSpPr>
          <p:cNvPr id="77" name="Text Box 72">
            <a:extLst>
              <a:ext uri="{FF2B5EF4-FFF2-40B4-BE49-F238E27FC236}">
                <a16:creationId xmlns:a16="http://schemas.microsoft.com/office/drawing/2014/main" id="{EE3DED54-15B8-EA4D-AA68-CD285B8D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5106769"/>
            <a:ext cx="10075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links =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{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u,v), (u,x), (v,x), (v,w), (x,w), (x,y), (w,y), (w,z), (y,z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  <p:bldP spid="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3972233" y="1627242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01961" y="1975104"/>
            <a:ext cx="151428" cy="257429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08583" y="1975104"/>
            <a:ext cx="148463" cy="24613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1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5498" y="3656685"/>
                <a:ext cx="240612" cy="121026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97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4041058" y="1582994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9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D2C47-1DEC-CB48-81E3-F236B95001DD}"/>
              </a:ext>
            </a:extLst>
          </p:cNvPr>
          <p:cNvSpPr txBox="1"/>
          <p:nvPr/>
        </p:nvSpPr>
        <p:spPr>
          <a:xfrm>
            <a:off x="1199950" y="1378018"/>
            <a:ext cx="8864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next take a look at the iterative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nodes</a:t>
            </a:r>
          </a:p>
        </p:txBody>
      </p:sp>
    </p:spTree>
    <p:extLst>
      <p:ext uri="{BB962C8B-B14F-4D97-AF65-F5344CB8AC3E}">
        <p14:creationId xmlns:p14="http://schemas.microsoft.com/office/powerpoint/2010/main" val="21915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84227-F531-2B4A-9C6D-3E09F6CB063B}"/>
              </a:ext>
            </a:extLst>
          </p:cNvPr>
          <p:cNvGrpSpPr/>
          <p:nvPr/>
        </p:nvGrpSpPr>
        <p:grpSpPr>
          <a:xfrm>
            <a:off x="348626" y="1859143"/>
            <a:ext cx="2195814" cy="1810779"/>
            <a:chOff x="348626" y="1859143"/>
            <a:chExt cx="2195814" cy="181077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AAED925-F16C-8F45-B5D7-47EABDB0B993}"/>
                </a:ext>
              </a:extLst>
            </p:cNvPr>
            <p:cNvGrpSpPr/>
            <p:nvPr/>
          </p:nvGrpSpPr>
          <p:grpSpPr>
            <a:xfrm>
              <a:off x="584365" y="1859143"/>
              <a:ext cx="736099" cy="1229581"/>
              <a:chOff x="10030307" y="3444875"/>
              <a:chExt cx="736099" cy="1229581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655EB12-A2B9-9D4A-A0A9-F9958BDB0106}"/>
                  </a:ext>
                </a:extLst>
              </p:cNvPr>
              <p:cNvSpPr txBox="1"/>
              <p:nvPr/>
            </p:nvSpPr>
            <p:spPr>
              <a:xfrm>
                <a:off x="10030307" y="4089681"/>
                <a:ext cx="7360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523D739-F413-264B-A745-A38C62E06D3B}"/>
                  </a:ext>
                </a:extLst>
              </p:cNvPr>
              <p:cNvGrpSpPr/>
              <p:nvPr/>
            </p:nvGrpSpPr>
            <p:grpSpPr>
              <a:xfrm>
                <a:off x="10034588" y="3444875"/>
                <a:ext cx="682627" cy="682625"/>
                <a:chOff x="10034588" y="3444875"/>
                <a:chExt cx="682627" cy="682625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CB814881-01DB-0E43-BA2F-B64D7EA26896}"/>
                    </a:ext>
                  </a:extLst>
                </p:cNvPr>
                <p:cNvSpPr/>
                <p:nvPr/>
              </p:nvSpPr>
              <p:spPr>
                <a:xfrm>
                  <a:off x="10039551" y="3449256"/>
                  <a:ext cx="671332" cy="671332"/>
                </a:xfrm>
                <a:prstGeom prst="ellipse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08775389-41CA-4740-B083-4D54E5FAECED}"/>
                    </a:ext>
                  </a:extLst>
                </p:cNvPr>
                <p:cNvCxnSpPr/>
                <p:nvPr/>
              </p:nvCxnSpPr>
              <p:spPr>
                <a:xfrm>
                  <a:off x="10372725" y="34448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E6B6CB9-512E-6343-AD8B-BBAB6CE819A4}"/>
                    </a:ext>
                  </a:extLst>
                </p:cNvPr>
                <p:cNvCxnSpPr/>
                <p:nvPr/>
              </p:nvCxnSpPr>
              <p:spPr>
                <a:xfrm>
                  <a:off x="10372725" y="40671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6B84002D-08B3-2041-9EB9-DE4D7AA9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064751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C10AF67D-3C60-074D-85D9-BB7F3C22B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687053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7001C9A-A249-5941-879B-C26FFA215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3542" y="40370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F6CFD6FA-4D66-9F4F-9565-82515FD78B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2867" y="34909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3AF8B4F1-6823-4E49-BDC2-8B3DFF75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96517" y="40338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8A30E75-242F-B744-AD86-D5121CF79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17192" y="34877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A6C8979-7ABA-2548-A690-DBB79A151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31493" y="36115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9D0B68AA-F684-FE43-A969-18E51C1C17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85393" y="39290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419F84A-0D3B-EF47-949B-02A63FAFF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4918" y="36147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DC9525E-B8EE-704E-94A9-DA434054C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31493" y="39322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1326D6D5-4368-3242-940E-7E5978F1247E}"/>
                    </a:ext>
                  </a:extLst>
                </p:cNvPr>
                <p:cNvSpPr/>
                <p:nvPr/>
              </p:nvSpPr>
              <p:spPr>
                <a:xfrm>
                  <a:off x="10331450" y="3743325"/>
                  <a:ext cx="82550" cy="871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BDF6761-A298-0649-AD22-E32D353E085B}"/>
                </a:ext>
              </a:extLst>
            </p:cNvPr>
            <p:cNvCxnSpPr>
              <a:cxnSpLocks/>
            </p:cNvCxnSpPr>
            <p:nvPr/>
          </p:nvCxnSpPr>
          <p:spPr>
            <a:xfrm>
              <a:off x="919556" y="1995948"/>
              <a:ext cx="0" cy="196031"/>
            </a:xfrm>
            <a:prstGeom prst="line">
              <a:avLst/>
            </a:prstGeom>
            <a:ln w="25400" cap="flat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9547E6FC-ED98-A842-83E6-5B393D42D482}"/>
                </a:ext>
              </a:extLst>
            </p:cNvPr>
            <p:cNvSpPr txBox="1"/>
            <p:nvPr/>
          </p:nvSpPr>
          <p:spPr>
            <a:xfrm flipH="1">
              <a:off x="348626" y="3078991"/>
              <a:ext cx="219581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 receives DVs from a, c, e</a:t>
              </a:r>
            </a:p>
          </p:txBody>
        </p:sp>
      </p:grp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1C6D996-643D-6745-906C-9B747A54B8C2}"/>
              </a:ext>
            </a:extLst>
          </p:cNvPr>
          <p:cNvGrpSpPr/>
          <p:nvPr/>
        </p:nvGrpSpPr>
        <p:grpSpPr>
          <a:xfrm>
            <a:off x="592386" y="1867164"/>
            <a:ext cx="736099" cy="1229581"/>
            <a:chOff x="10030307" y="3444875"/>
            <a:chExt cx="736099" cy="122958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AEFAF68-749E-8742-B314-343236B6F324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393A591-85F9-5B46-9617-20A3A0AD8378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88FFCDF-C174-3E44-AD5D-1E953B178288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87A4D0-6675-614C-8EB1-E174D9E8C5F2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B02FCE9-32F7-6644-9733-D82EFA9AB7CB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4682A6D-5549-5F41-A73C-0E679D21F15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FB3BD2CC-2BE5-304B-83DE-39DAA0F4D3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4E81E274-5295-3C49-8BF6-6F3152178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EAF6AB4-FB4A-0742-82D6-5FCEBB7C0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69A0F0B-C43A-714B-AFE6-032042D53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8EF8D61-CBEA-ED4F-A818-1C7B475306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4606E69-4405-284D-A709-B6533CECE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7C116C3-C459-F245-964A-DE435B366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D491ADCA-AB01-4645-B472-2020813FF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F013BCD-0B0B-964C-928F-F34733AEC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2046318-308B-2440-898B-4F563DF410EB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B1CF736-EC1B-3142-9BD4-8638A2503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395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345" grpId="0" animBg="1"/>
      <p:bldP spid="356" grpId="0" animBg="1"/>
      <p:bldP spid="357" grpId="0" animBg="1"/>
      <p:bldP spid="1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5A721E1-D89A-D04F-AF9A-53AC581D1684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9DB6681-9B63-7A46-990C-D2A795B1B751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69CB876D-91B9-C142-AA5B-DC2AF8DEC6AE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C99428F-669F-1E46-A55A-26DF3A9BEA1B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77BBA41-FB32-774E-B537-76ECED6020C6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648EB17-23D0-A848-88DD-EC56D3EAAB24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1D7D44-0F2C-4347-A4A1-BBEC5CE4FD94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8B19CF8A-DF73-AB45-8BDA-ABCDA25B8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916DB935-59F3-ED4F-9B27-B2F6B2896EC2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2F1D687-C332-114C-A115-90CF8BBB8F39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98B51F-B4A6-3B45-888C-5FBB44E4FF36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45539DD-F434-7243-8ECC-25D3434D7334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A406176-DE57-4844-B765-7A5DBC46A9EB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D1BD4369-9943-0043-95A9-A467EAB2D21E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89F8FCB-FEC8-0A4A-8AC9-A05239270264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618E84D4-ACDD-F443-9A75-31985FCC03A1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76AD015-1EF6-8F4C-958E-F02708D5F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397C8588-CD10-484F-9B94-94120FF4354A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70F7948-0893-B143-8C47-CBE72D6C5729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60E7DAE4-8059-1543-AFD1-A4A0E4F2EF26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4D406BB-E3BB-5344-B200-F9B30FAC676C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9570479-0D3A-DD40-AC69-6246D2D0E3AE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DD3948-CF89-1B4A-9C82-0AB37CAEB9E9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37B9C08-3BDF-8F4F-A9C0-02990BD722CE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E7008705-C479-2D4C-9959-510B7A9B8EE6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085258CE-30FC-464C-A0FC-0D9E6D9AB74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B9BA6274-E0A0-3948-A5DB-55B7676924DC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FF98828-2852-754C-BEFC-C6380D94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999BD57D-FB10-9E43-BD0A-D8BC2F0EB29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B03A273-627E-574B-BDC0-F4AE140B7CE4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C9FAD2-B0B7-5F4B-8DEA-95D7BB126D5B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6276953-83B5-3D47-A4D9-B87794FE4688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26F330CB-993E-B144-B52B-1CE527DC352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61BA57FB-5FEA-284A-9CDD-7BA22D224965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5485626-0681-5545-8700-8078D9D0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3B40FD9-7D9E-B44D-9695-EAE9651C456A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3920218" y="485596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5855120" y="48578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066110" y="399944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068038" y="592276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081390" y="59029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DVs from a, c, e, computes:</a:t>
            </a: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C0204D3-6B89-BB42-939B-2BC738257374}"/>
              </a:ext>
            </a:extLst>
          </p:cNvPr>
          <p:cNvSpPr/>
          <p:nvPr/>
        </p:nvSpPr>
        <p:spPr>
          <a:xfrm>
            <a:off x="3078478" y="2885440"/>
            <a:ext cx="5923281" cy="38201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3820160">
                <a:moveTo>
                  <a:pt x="1239799" y="0"/>
                </a:moveTo>
                <a:lnTo>
                  <a:pt x="2987319" y="0"/>
                </a:lnTo>
                <a:lnTo>
                  <a:pt x="2987319" y="955040"/>
                </a:lnTo>
                <a:lnTo>
                  <a:pt x="5730519" y="782320"/>
                </a:lnTo>
                <a:lnTo>
                  <a:pt x="5760999" y="3820160"/>
                </a:lnTo>
                <a:lnTo>
                  <a:pt x="0" y="3810000"/>
                </a:lnTo>
                <a:lnTo>
                  <a:pt x="69172" y="955040"/>
                </a:lnTo>
                <a:lnTo>
                  <a:pt x="917184" y="904240"/>
                </a:lnTo>
                <a:lnTo>
                  <a:pt x="1239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E0A9FB0-8302-2744-A9AC-61FA5D0E591E}"/>
              </a:ext>
            </a:extLst>
          </p:cNvPr>
          <p:cNvGrpSpPr/>
          <p:nvPr/>
        </p:nvGrpSpPr>
        <p:grpSpPr>
          <a:xfrm>
            <a:off x="7010562" y="5133094"/>
            <a:ext cx="2128849" cy="1445342"/>
            <a:chOff x="7344204" y="108155"/>
            <a:chExt cx="2128849" cy="1445342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243147C-9122-B241-8C55-25D0B03D8B27}"/>
                </a:ext>
              </a:extLst>
            </p:cNvPr>
            <p:cNvSpPr/>
            <p:nvPr/>
          </p:nvSpPr>
          <p:spPr>
            <a:xfrm>
              <a:off x="7413523" y="108155"/>
              <a:ext cx="1936954" cy="143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D2336AA-0C32-324B-A00A-57F9CA7ECD15}"/>
                </a:ext>
              </a:extLst>
            </p:cNvPr>
            <p:cNvGrpSpPr/>
            <p:nvPr/>
          </p:nvGrpSpPr>
          <p:grpSpPr>
            <a:xfrm>
              <a:off x="7344204" y="120836"/>
              <a:ext cx="2128849" cy="1432661"/>
              <a:chOff x="7344204" y="120836"/>
              <a:chExt cx="2128849" cy="1432661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9DC590FA-D1AC-6D48-9AED-FD23B9858548}"/>
                  </a:ext>
                </a:extLst>
              </p:cNvPr>
              <p:cNvSpPr/>
              <p:nvPr/>
            </p:nvSpPr>
            <p:spPr>
              <a:xfrm>
                <a:off x="7409951" y="124866"/>
                <a:ext cx="1940525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366C6AB-4C92-574D-ABC4-3F2AE3DE7BA4}"/>
                  </a:ext>
                </a:extLst>
              </p:cNvPr>
              <p:cNvSpPr txBox="1"/>
              <p:nvPr/>
            </p:nvSpPr>
            <p:spPr>
              <a:xfrm>
                <a:off x="7799764" y="120836"/>
                <a:ext cx="1117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b:</a:t>
                </a: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0A767ED-844F-1848-B773-F20F44965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1895" y="49525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4FE793B-897D-AE4D-809B-4BC6049E42EF}"/>
                  </a:ext>
                </a:extLst>
              </p:cNvPr>
              <p:cNvSpPr/>
              <p:nvPr/>
            </p:nvSpPr>
            <p:spPr>
              <a:xfrm>
                <a:off x="7404189" y="124866"/>
                <a:ext cx="1936455" cy="14286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4C7B8338-DF18-834C-9D16-A6EFCD25492C}"/>
                  </a:ext>
                </a:extLst>
              </p:cNvPr>
              <p:cNvSpPr txBox="1"/>
              <p:nvPr/>
            </p:nvSpPr>
            <p:spPr>
              <a:xfrm>
                <a:off x="8362008" y="560500"/>
                <a:ext cx="1111045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5BC9C8C-D610-0F40-9928-D68B0361F296}"/>
                  </a:ext>
                </a:extLst>
              </p:cNvPr>
              <p:cNvSpPr txBox="1"/>
              <p:nvPr/>
            </p:nvSpPr>
            <p:spPr>
              <a:xfrm>
                <a:off x="7344204" y="557387"/>
                <a:ext cx="1117197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 8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9D4687F-AFE7-244E-A453-8BB8262DAAC3}"/>
              </a:ext>
            </a:extLst>
          </p:cNvPr>
          <p:cNvGrpSpPr/>
          <p:nvPr/>
        </p:nvGrpSpPr>
        <p:grpSpPr>
          <a:xfrm>
            <a:off x="6256790" y="3442384"/>
            <a:ext cx="531821" cy="369069"/>
            <a:chOff x="1348328" y="2507397"/>
            <a:chExt cx="603916" cy="41910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2BE01E6-70E6-8E4C-BA8D-DED393966A32}"/>
                </a:ext>
              </a:extLst>
            </p:cNvPr>
            <p:cNvGrpSpPr/>
            <p:nvPr/>
          </p:nvGrpSpPr>
          <p:grpSpPr>
            <a:xfrm>
              <a:off x="1348328" y="2555748"/>
              <a:ext cx="603916" cy="308999"/>
              <a:chOff x="5278570" y="2983486"/>
              <a:chExt cx="501650" cy="233363"/>
            </a:xfrm>
          </p:grpSpPr>
          <p:sp>
            <p:nvSpPr>
              <p:cNvPr id="214" name="Oval 5">
                <a:extLst>
                  <a:ext uri="{FF2B5EF4-FFF2-40B4-BE49-F238E27FC236}">
                    <a16:creationId xmlns:a16="http://schemas.microsoft.com/office/drawing/2014/main" id="{576AA6BD-E7DD-0A40-BFA5-EFAB7BD8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88261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0" name="Line 6">
                <a:extLst>
                  <a:ext uri="{FF2B5EF4-FFF2-40B4-BE49-F238E27FC236}">
                    <a16:creationId xmlns:a16="http://schemas.microsoft.com/office/drawing/2014/main" id="{FB5F05C7-2780-E646-8583-F10D5D553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3332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7" name="Line 7">
                <a:extLst>
                  <a:ext uri="{FF2B5EF4-FFF2-40B4-BE49-F238E27FC236}">
                    <a16:creationId xmlns:a16="http://schemas.microsoft.com/office/drawing/2014/main" id="{240BBD39-ACCD-DF48-9D18-EC6A730D1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0220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Rectangle 8">
                <a:extLst>
                  <a:ext uri="{FF2B5EF4-FFF2-40B4-BE49-F238E27FC236}">
                    <a16:creationId xmlns:a16="http://schemas.microsoft.com/office/drawing/2014/main" id="{349823E2-5D3A-874F-8AEA-E5A57722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77148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9" name="Oval 9">
                <a:extLst>
                  <a:ext uri="{FF2B5EF4-FFF2-40B4-BE49-F238E27FC236}">
                    <a16:creationId xmlns:a16="http://schemas.microsoft.com/office/drawing/2014/main" id="{6A08B5E5-AB62-2748-A4C8-66903F65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8570" y="2983486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80" name="Group 44">
              <a:extLst>
                <a:ext uri="{FF2B5EF4-FFF2-40B4-BE49-F238E27FC236}">
                  <a16:creationId xmlns:a16="http://schemas.microsoft.com/office/drawing/2014/main" id="{43C35E11-2685-B047-A4DC-8CC297487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374" y="2507397"/>
              <a:ext cx="355165" cy="419100"/>
              <a:chOff x="2944" y="2425"/>
              <a:chExt cx="227" cy="264"/>
            </a:xfrm>
          </p:grpSpPr>
          <p:sp>
            <p:nvSpPr>
              <p:cNvPr id="181" name="Rectangle 45">
                <a:extLst>
                  <a:ext uri="{FF2B5EF4-FFF2-40B4-BE49-F238E27FC236}">
                    <a16:creationId xmlns:a16="http://schemas.microsoft.com/office/drawing/2014/main" id="{EC128E69-3091-E647-8AD6-7159F310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Text Box 46">
                <a:extLst>
                  <a:ext uri="{FF2B5EF4-FFF2-40B4-BE49-F238E27FC236}">
                    <a16:creationId xmlns:a16="http://schemas.microsoft.com/office/drawing/2014/main" id="{A7A5AEDE-B171-4F4D-BA15-5EAD86931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E250E3B0-8C1E-E145-9521-A455E8D67258}"/>
              </a:ext>
            </a:extLst>
          </p:cNvPr>
          <p:cNvSpPr/>
          <p:nvPr/>
        </p:nvSpPr>
        <p:spPr>
          <a:xfrm rot="16200000">
            <a:off x="6307392" y="303096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58E32EE-CF9A-BC4E-8C7A-5B0F4E196DDB}"/>
              </a:ext>
            </a:extLst>
          </p:cNvPr>
          <p:cNvSpPr/>
          <p:nvPr/>
        </p:nvSpPr>
        <p:spPr>
          <a:xfrm>
            <a:off x="6784256" y="3016538"/>
            <a:ext cx="289986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9862" h="2634390">
                <a:moveTo>
                  <a:pt x="657" y="541101"/>
                </a:moveTo>
                <a:cubicBezTo>
                  <a:pt x="1842566" y="465721"/>
                  <a:pt x="1787505" y="533564"/>
                  <a:pt x="2879541" y="0"/>
                </a:cubicBezTo>
                <a:cubicBezTo>
                  <a:pt x="2879541" y="783303"/>
                  <a:pt x="2899862" y="1851087"/>
                  <a:pt x="2899862" y="2634390"/>
                </a:cubicBezTo>
                <a:cubicBezTo>
                  <a:pt x="2640945" y="598784"/>
                  <a:pt x="2154903" y="642374"/>
                  <a:pt x="0" y="708250"/>
                </a:cubicBezTo>
                <a:lnTo>
                  <a:pt x="657" y="5411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Down Arrow 264">
            <a:extLst>
              <a:ext uri="{FF2B5EF4-FFF2-40B4-BE49-F238E27FC236}">
                <a16:creationId xmlns:a16="http://schemas.microsoft.com/office/drawing/2014/main" id="{3CB1AFBB-CB3F-1542-8613-2F98EF8BBFE5}"/>
              </a:ext>
            </a:extLst>
          </p:cNvPr>
          <p:cNvSpPr/>
          <p:nvPr/>
        </p:nvSpPr>
        <p:spPr>
          <a:xfrm rot="16200000">
            <a:off x="661290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DD77FF-E95C-9640-83A8-8668D2A2C680}"/>
              </a:ext>
            </a:extLst>
          </p:cNvPr>
          <p:cNvGrpSpPr/>
          <p:nvPr/>
        </p:nvGrpSpPr>
        <p:grpSpPr>
          <a:xfrm>
            <a:off x="751840" y="2113280"/>
            <a:ext cx="6014720" cy="4541520"/>
            <a:chOff x="751840" y="2113280"/>
            <a:chExt cx="6014720" cy="454152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01C52F0-787E-E542-8310-BD2127FCC025}"/>
                </a:ext>
              </a:extLst>
            </p:cNvPr>
            <p:cNvSpPr/>
            <p:nvPr/>
          </p:nvSpPr>
          <p:spPr>
            <a:xfrm>
              <a:off x="782320" y="3942080"/>
              <a:ext cx="5659120" cy="27127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B553762-65E4-7242-AB73-E073D39B1FB6}"/>
                </a:ext>
              </a:extLst>
            </p:cNvPr>
            <p:cNvSpPr/>
            <p:nvPr/>
          </p:nvSpPr>
          <p:spPr>
            <a:xfrm>
              <a:off x="751840" y="2113280"/>
              <a:ext cx="6014720" cy="1838960"/>
            </a:xfrm>
            <a:custGeom>
              <a:avLst/>
              <a:gdLst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1838960">
                  <a:moveTo>
                    <a:pt x="6014720" y="0"/>
                  </a:moveTo>
                  <a:cubicBezTo>
                    <a:pt x="4937760" y="795867"/>
                    <a:pt x="5008880" y="1479973"/>
                    <a:pt x="5659120" y="1838960"/>
                  </a:cubicBezTo>
                  <a:lnTo>
                    <a:pt x="0" y="1838960"/>
                  </a:lnTo>
                  <a:cubicBezTo>
                    <a:pt x="3772747" y="1642533"/>
                    <a:pt x="3776133" y="1578187"/>
                    <a:pt x="5496560" y="0"/>
                  </a:cubicBezTo>
                  <a:lnTo>
                    <a:pt x="601472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7FE6501-59AE-7E4F-A363-64532C89299C}"/>
              </a:ext>
            </a:extLst>
          </p:cNvPr>
          <p:cNvGrpSpPr/>
          <p:nvPr/>
        </p:nvGrpSpPr>
        <p:grpSpPr>
          <a:xfrm>
            <a:off x="5852446" y="175898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C63ACF7A-01CE-D940-9A14-306A3279A424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69F4A56-8AD8-9443-9DD4-4E6082993E4D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AD73DF7B-C6A1-8C43-92E7-35914D44AF5F}"/>
              </a:ext>
            </a:extLst>
          </p:cNvPr>
          <p:cNvSpPr txBox="1"/>
          <p:nvPr/>
        </p:nvSpPr>
        <p:spPr>
          <a:xfrm>
            <a:off x="6355429" y="192773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92C8CA7-0104-4B46-8A79-58E2F147158C}"/>
              </a:ext>
            </a:extLst>
          </p:cNvPr>
          <p:cNvSpPr txBox="1"/>
          <p:nvPr/>
        </p:nvSpPr>
        <p:spPr>
          <a:xfrm>
            <a:off x="894080" y="4021574"/>
            <a:ext cx="556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(a)}  = min{8,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∞,∞} = 8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CFB5697-087A-6A4F-A48D-98A3E75CFA5F}"/>
              </a:ext>
            </a:extLst>
          </p:cNvPr>
          <p:cNvSpPr txBox="1"/>
          <p:nvPr/>
        </p:nvSpPr>
        <p:spPr>
          <a:xfrm>
            <a:off x="894080" y="4346694"/>
            <a:ext cx="553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∞,1,∞}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E1E6414-BFC2-6F49-BF7D-69F4679C38EE}"/>
              </a:ext>
            </a:extLst>
          </p:cNvPr>
          <p:cNvSpPr txBox="1"/>
          <p:nvPr/>
        </p:nvSpPr>
        <p:spPr>
          <a:xfrm>
            <a:off x="883920" y="4671814"/>
            <a:ext cx="55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9,2,∞}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834A49C-F57F-2B4C-8C1E-8CA2C48DB280}"/>
              </a:ext>
            </a:extLst>
          </p:cNvPr>
          <p:cNvSpPr txBox="1"/>
          <p:nvPr/>
        </p:nvSpPr>
        <p:spPr>
          <a:xfrm>
            <a:off x="883920" y="5301734"/>
            <a:ext cx="54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F652DFE-1D53-2E40-AA65-BBF6D49AD967}"/>
              </a:ext>
            </a:extLst>
          </p:cNvPr>
          <p:cNvSpPr txBox="1"/>
          <p:nvPr/>
        </p:nvSpPr>
        <p:spPr>
          <a:xfrm>
            <a:off x="894080" y="6244828"/>
            <a:ext cx="546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F6C5C23-C561-3C45-BF6E-B71BD8ABBA6F}"/>
              </a:ext>
            </a:extLst>
          </p:cNvPr>
          <p:cNvSpPr txBox="1"/>
          <p:nvPr/>
        </p:nvSpPr>
        <p:spPr>
          <a:xfrm>
            <a:off x="883920" y="5940028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DCD68C-1DA0-8447-9D21-763071468EAD}"/>
              </a:ext>
            </a:extLst>
          </p:cNvPr>
          <p:cNvSpPr txBox="1"/>
          <p:nvPr/>
        </p:nvSpPr>
        <p:spPr>
          <a:xfrm>
            <a:off x="894080" y="4976614"/>
            <a:ext cx="544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∞,∞,1}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D08082F-26E1-5D4C-847F-FBDD59BB5533}"/>
              </a:ext>
            </a:extLst>
          </p:cNvPr>
          <p:cNvSpPr txBox="1"/>
          <p:nvPr/>
        </p:nvSpPr>
        <p:spPr>
          <a:xfrm>
            <a:off x="894080" y="5616694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E1085-F80F-0E42-B446-827739DA65D5}"/>
              </a:ext>
            </a:extLst>
          </p:cNvPr>
          <p:cNvGrpSpPr/>
          <p:nvPr/>
        </p:nvGrpSpPr>
        <p:grpSpPr>
          <a:xfrm>
            <a:off x="6978316" y="4796590"/>
            <a:ext cx="1887976" cy="1515086"/>
            <a:chOff x="6978316" y="4796590"/>
            <a:chExt cx="1887976" cy="15150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5C32A-07A9-6A4F-969F-96D8F9238F13}"/>
                </a:ext>
              </a:extLst>
            </p:cNvPr>
            <p:cNvSpPr txBox="1"/>
            <p:nvPr/>
          </p:nvSpPr>
          <p:spPr>
            <a:xfrm>
              <a:off x="6978316" y="4796590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0D1A1A-6609-C247-B20F-EA4F0E6F8FA2}"/>
                </a:ext>
              </a:extLst>
            </p:cNvPr>
            <p:cNvSpPr/>
            <p:nvPr/>
          </p:nvSpPr>
          <p:spPr>
            <a:xfrm>
              <a:off x="8526735" y="559815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F6612A8-AACA-2B45-8329-71688DD05569}"/>
                </a:ext>
              </a:extLst>
            </p:cNvPr>
            <p:cNvSpPr/>
            <p:nvPr/>
          </p:nvSpPr>
          <p:spPr>
            <a:xfrm>
              <a:off x="7683455" y="604519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40149B2-1653-4742-8EE2-07563C97D988}"/>
                </a:ext>
              </a:extLst>
            </p:cNvPr>
            <p:cNvSpPr/>
            <p:nvPr/>
          </p:nvSpPr>
          <p:spPr>
            <a:xfrm>
              <a:off x="8591081" y="6048585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8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3.7037E-6 L -0.0013 -0.7143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571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5" grpId="0" animBg="1"/>
      <p:bldP spid="230" grpId="0"/>
      <p:bldP spid="231" grpId="0"/>
      <p:bldP spid="232" grpId="0"/>
      <p:bldP spid="235" grpId="0"/>
      <p:bldP spid="237" grpId="0"/>
      <p:bldP spid="238" grpId="0"/>
      <p:bldP spid="233" grpId="0"/>
      <p:bldP spid="2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</a:t>
            </a:r>
          </a:p>
        </p:txBody>
      </p: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8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345" grpId="0" animBg="1"/>
      <p:bldP spid="356" grpId="0" animBg="1"/>
      <p:bldP spid="357" grpId="0" animBg="1"/>
      <p:bldP spid="183" grpId="0" animBg="1"/>
      <p:bldP spid="1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2079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 computes: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331A1580-F5D4-CF4F-8042-0A1E5AEF8310}"/>
              </a:ext>
            </a:extLst>
          </p:cNvPr>
          <p:cNvSpPr/>
          <p:nvPr/>
        </p:nvSpPr>
        <p:spPr>
          <a:xfrm>
            <a:off x="3281678" y="1747520"/>
            <a:ext cx="5923281" cy="49885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  <a:gd name="connsiteX0" fmla="*/ 1239799 w 5760999"/>
              <a:gd name="connsiteY0" fmla="*/ 386080 h 4206240"/>
              <a:gd name="connsiteX1" fmla="*/ 2987319 w 5760999"/>
              <a:gd name="connsiteY1" fmla="*/ 386080 h 4206240"/>
              <a:gd name="connsiteX2" fmla="*/ 3570336 w 5760999"/>
              <a:gd name="connsiteY2" fmla="*/ 0 h 4206240"/>
              <a:gd name="connsiteX3" fmla="*/ 5730519 w 5760999"/>
              <a:gd name="connsiteY3" fmla="*/ 1168400 h 4206240"/>
              <a:gd name="connsiteX4" fmla="*/ 5760999 w 5760999"/>
              <a:gd name="connsiteY4" fmla="*/ 4206240 h 4206240"/>
              <a:gd name="connsiteX5" fmla="*/ 0 w 5760999"/>
              <a:gd name="connsiteY5" fmla="*/ 4196080 h 4206240"/>
              <a:gd name="connsiteX6" fmla="*/ 69172 w 5760999"/>
              <a:gd name="connsiteY6" fmla="*/ 1341120 h 4206240"/>
              <a:gd name="connsiteX7" fmla="*/ 917184 w 5760999"/>
              <a:gd name="connsiteY7" fmla="*/ 1290320 h 4206240"/>
              <a:gd name="connsiteX8" fmla="*/ 1239799 w 5760999"/>
              <a:gd name="connsiteY8" fmla="*/ 386080 h 4206240"/>
              <a:gd name="connsiteX0" fmla="*/ 1239799 w 5760999"/>
              <a:gd name="connsiteY0" fmla="*/ 599440 h 4419600"/>
              <a:gd name="connsiteX1" fmla="*/ 2829213 w 5760999"/>
              <a:gd name="connsiteY1" fmla="*/ 0 h 4419600"/>
              <a:gd name="connsiteX2" fmla="*/ 3570336 w 5760999"/>
              <a:gd name="connsiteY2" fmla="*/ 213360 h 4419600"/>
              <a:gd name="connsiteX3" fmla="*/ 5730519 w 5760999"/>
              <a:gd name="connsiteY3" fmla="*/ 1381760 h 4419600"/>
              <a:gd name="connsiteX4" fmla="*/ 5760999 w 5760999"/>
              <a:gd name="connsiteY4" fmla="*/ 4419600 h 4419600"/>
              <a:gd name="connsiteX5" fmla="*/ 0 w 5760999"/>
              <a:gd name="connsiteY5" fmla="*/ 4409440 h 4419600"/>
              <a:gd name="connsiteX6" fmla="*/ 69172 w 5760999"/>
              <a:gd name="connsiteY6" fmla="*/ 1554480 h 4419600"/>
              <a:gd name="connsiteX7" fmla="*/ 917184 w 5760999"/>
              <a:gd name="connsiteY7" fmla="*/ 1503680 h 4419600"/>
              <a:gd name="connsiteX8" fmla="*/ 1239799 w 5760999"/>
              <a:gd name="connsiteY8" fmla="*/ 599440 h 4419600"/>
              <a:gd name="connsiteX0" fmla="*/ 2524413 w 5760999"/>
              <a:gd name="connsiteY0" fmla="*/ 0 h 4958080"/>
              <a:gd name="connsiteX1" fmla="*/ 2829213 w 5760999"/>
              <a:gd name="connsiteY1" fmla="*/ 538480 h 4958080"/>
              <a:gd name="connsiteX2" fmla="*/ 3570336 w 5760999"/>
              <a:gd name="connsiteY2" fmla="*/ 751840 h 4958080"/>
              <a:gd name="connsiteX3" fmla="*/ 5730519 w 5760999"/>
              <a:gd name="connsiteY3" fmla="*/ 1920240 h 4958080"/>
              <a:gd name="connsiteX4" fmla="*/ 5760999 w 5760999"/>
              <a:gd name="connsiteY4" fmla="*/ 4958080 h 4958080"/>
              <a:gd name="connsiteX5" fmla="*/ 0 w 5760999"/>
              <a:gd name="connsiteY5" fmla="*/ 4947920 h 4958080"/>
              <a:gd name="connsiteX6" fmla="*/ 69172 w 5760999"/>
              <a:gd name="connsiteY6" fmla="*/ 2092960 h 4958080"/>
              <a:gd name="connsiteX7" fmla="*/ 917184 w 5760999"/>
              <a:gd name="connsiteY7" fmla="*/ 2042160 h 4958080"/>
              <a:gd name="connsiteX8" fmla="*/ 2524413 w 5760999"/>
              <a:gd name="connsiteY8" fmla="*/ 0 h 495808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69172 w 5760999"/>
              <a:gd name="connsiteY6" fmla="*/ 212344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138344 w 5760999"/>
              <a:gd name="connsiteY6" fmla="*/ 2032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4988560">
                <a:moveTo>
                  <a:pt x="2524413" y="30480"/>
                </a:moveTo>
                <a:lnTo>
                  <a:pt x="2829213" y="568960"/>
                </a:lnTo>
                <a:lnTo>
                  <a:pt x="3570336" y="782320"/>
                </a:lnTo>
                <a:lnTo>
                  <a:pt x="5730519" y="1950720"/>
                </a:lnTo>
                <a:lnTo>
                  <a:pt x="5760999" y="4988560"/>
                </a:lnTo>
                <a:lnTo>
                  <a:pt x="0" y="4978400"/>
                </a:lnTo>
                <a:lnTo>
                  <a:pt x="138344" y="20320"/>
                </a:lnTo>
                <a:lnTo>
                  <a:pt x="936947" y="0"/>
                </a:lnTo>
                <a:lnTo>
                  <a:pt x="2524413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DAE9A3-A8D4-1F4F-87B8-95E9E01E9ED6}"/>
              </a:ext>
            </a:extLst>
          </p:cNvPr>
          <p:cNvSpPr/>
          <p:nvPr/>
        </p:nvSpPr>
        <p:spPr>
          <a:xfrm>
            <a:off x="3068320" y="3810000"/>
            <a:ext cx="3535680" cy="2712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435970D-289F-5C44-88EB-0ED68EC089EF}"/>
              </a:ext>
            </a:extLst>
          </p:cNvPr>
          <p:cNvSpPr txBox="1"/>
          <p:nvPr/>
        </p:nvSpPr>
        <p:spPr>
          <a:xfrm>
            <a:off x="3180080" y="388949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(a}}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= 1 + 8 = 9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915EDBD-C6AE-C34B-A2D2-6F98B54A26DF}"/>
              </a:ext>
            </a:extLst>
          </p:cNvPr>
          <p:cNvSpPr txBox="1"/>
          <p:nvPr/>
        </p:nvSpPr>
        <p:spPr>
          <a:xfrm>
            <a:off x="3180080" y="421461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(b)} = 1 + 0 = 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ACDF90F-67A6-E647-A359-36DFD3E0EAEE}"/>
              </a:ext>
            </a:extLst>
          </p:cNvPr>
          <p:cNvSpPr txBox="1"/>
          <p:nvPr/>
        </p:nvSpPr>
        <p:spPr>
          <a:xfrm>
            <a:off x="3169920" y="4539734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D24FB0F-A16D-AD44-B13C-8FACD3AE60AA}"/>
              </a:ext>
            </a:extLst>
          </p:cNvPr>
          <p:cNvSpPr txBox="1"/>
          <p:nvPr/>
        </p:nvSpPr>
        <p:spPr>
          <a:xfrm>
            <a:off x="3180080" y="4844534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= 1 + 1 = 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92C7836-E2B2-3344-B33C-D0311C182CE1}"/>
              </a:ext>
            </a:extLst>
          </p:cNvPr>
          <p:cNvSpPr txBox="1"/>
          <p:nvPr/>
        </p:nvSpPr>
        <p:spPr>
          <a:xfrm>
            <a:off x="3169920" y="5169654"/>
            <a:ext cx="33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4B5D70E-C9D4-A94D-83A5-723A3BC5D7B2}"/>
              </a:ext>
            </a:extLst>
          </p:cNvPr>
          <p:cNvSpPr txBox="1"/>
          <p:nvPr/>
        </p:nvSpPr>
        <p:spPr>
          <a:xfrm>
            <a:off x="3180080" y="5484614"/>
            <a:ext cx="322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8C46536-27F6-EA4E-8DAA-99731029B077}"/>
              </a:ext>
            </a:extLst>
          </p:cNvPr>
          <p:cNvSpPr txBox="1"/>
          <p:nvPr/>
        </p:nvSpPr>
        <p:spPr>
          <a:xfrm>
            <a:off x="3180080" y="6112748"/>
            <a:ext cx="337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B587E4B-98D8-314C-AD6C-D5C59E491D12}"/>
              </a:ext>
            </a:extLst>
          </p:cNvPr>
          <p:cNvSpPr txBox="1"/>
          <p:nvPr/>
        </p:nvSpPr>
        <p:spPr>
          <a:xfrm>
            <a:off x="3169920" y="5807948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Down Arrow 237">
            <a:extLst>
              <a:ext uri="{FF2B5EF4-FFF2-40B4-BE49-F238E27FC236}">
                <a16:creationId xmlns:a16="http://schemas.microsoft.com/office/drawing/2014/main" id="{1B75EA05-516F-1A42-869B-A05112D9F54E}"/>
              </a:ext>
            </a:extLst>
          </p:cNvPr>
          <p:cNvSpPr/>
          <p:nvPr/>
        </p:nvSpPr>
        <p:spPr>
          <a:xfrm rot="16200000">
            <a:off x="670434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E5DB8CA-DD05-F947-B8C0-C515F9C0A281}"/>
              </a:ext>
            </a:extLst>
          </p:cNvPr>
          <p:cNvGrpSpPr/>
          <p:nvPr/>
        </p:nvGrpSpPr>
        <p:grpSpPr>
          <a:xfrm>
            <a:off x="7147328" y="3969037"/>
            <a:ext cx="1149458" cy="2667397"/>
            <a:chOff x="9764348" y="1447800"/>
            <a:chExt cx="1149458" cy="2667397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0DA1C9B-D797-2940-9D9A-52DB91665546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A438FEFE-9A0E-E14F-A20C-433AD0E31E2A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DDE6AB4-1AAE-4740-BF48-DF453B07DF19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5208DC7-BADD-0348-8188-DDEF7D011927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c: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9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7A1646E-2395-DE4C-9EB7-A010C4C5A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D06E1AD-42EC-234A-8990-0D862398AAF1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49C604FF-993B-294E-A4FB-B0CD03969C40}"/>
              </a:ext>
            </a:extLst>
          </p:cNvPr>
          <p:cNvSpPr/>
          <p:nvPr/>
        </p:nvSpPr>
        <p:spPr>
          <a:xfrm>
            <a:off x="3068320" y="2194560"/>
            <a:ext cx="5598160" cy="1625600"/>
          </a:xfrm>
          <a:custGeom>
            <a:avLst/>
            <a:gdLst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8160" h="1625600">
                <a:moveTo>
                  <a:pt x="5120640" y="0"/>
                </a:moveTo>
                <a:cubicBezTo>
                  <a:pt x="3495040" y="812800"/>
                  <a:pt x="2540000" y="1127760"/>
                  <a:pt x="0" y="1615440"/>
                </a:cubicBezTo>
                <a:lnTo>
                  <a:pt x="3535680" y="1625600"/>
                </a:lnTo>
                <a:cubicBezTo>
                  <a:pt x="4087707" y="988907"/>
                  <a:pt x="4243493" y="890693"/>
                  <a:pt x="5598160" y="50800"/>
                </a:cubicBezTo>
                <a:cubicBezTo>
                  <a:pt x="5317067" y="98213"/>
                  <a:pt x="5259493" y="115147"/>
                  <a:pt x="512064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10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044BE68-E074-7343-AA40-5C62E04FEF33}"/>
              </a:ext>
            </a:extLst>
          </p:cNvPr>
          <p:cNvGrpSpPr/>
          <p:nvPr/>
        </p:nvGrpSpPr>
        <p:grpSpPr>
          <a:xfrm>
            <a:off x="7868428" y="1698029"/>
            <a:ext cx="1196054" cy="1022555"/>
            <a:chOff x="9655277" y="2349909"/>
            <a:chExt cx="1196054" cy="1022555"/>
          </a:xfrm>
        </p:grpSpPr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432037B-C0B1-0946-9310-8F414043AC97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2C0F4B-EE5D-3F44-A552-A4006C30F736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9DE07A5-4120-F048-A15B-334769343F2A}"/>
              </a:ext>
            </a:extLst>
          </p:cNvPr>
          <p:cNvGrpSpPr/>
          <p:nvPr/>
        </p:nvGrpSpPr>
        <p:grpSpPr>
          <a:xfrm>
            <a:off x="7138737" y="3625516"/>
            <a:ext cx="1339790" cy="1983515"/>
            <a:chOff x="4892842" y="3994485"/>
            <a:chExt cx="1339790" cy="198351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4CC8A19-B9F6-4A42-895F-18268C5378E2}"/>
                </a:ext>
              </a:extLst>
            </p:cNvPr>
            <p:cNvSpPr txBox="1"/>
            <p:nvPr/>
          </p:nvSpPr>
          <p:spPr>
            <a:xfrm>
              <a:off x="4892842" y="3994485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c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C865FE9-FC47-9E48-A774-68B9EA7E36E5}"/>
                </a:ext>
              </a:extLst>
            </p:cNvPr>
            <p:cNvSpPr/>
            <p:nvPr/>
          </p:nvSpPr>
          <p:spPr>
            <a:xfrm>
              <a:off x="5557685" y="4738736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A00A025-0E42-594D-A3EA-AA75CBB44840}"/>
                </a:ext>
              </a:extLst>
            </p:cNvPr>
            <p:cNvSpPr/>
            <p:nvPr/>
          </p:nvSpPr>
          <p:spPr>
            <a:xfrm>
              <a:off x="5556597" y="571490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20417 -0.5465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2719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2" grpId="0" animBg="1"/>
      <p:bldP spid="214" grpId="0"/>
      <p:bldP spid="220" grpId="0"/>
      <p:bldP spid="227" grpId="0"/>
      <p:bldP spid="228" grpId="0"/>
      <p:bldP spid="229" grpId="0"/>
      <p:bldP spid="230" grpId="0"/>
      <p:bldP spid="231" grpId="0"/>
      <p:bldP spid="232" grpId="0"/>
      <p:bldP spid="23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8320548" cy="894622"/>
          </a:xfrm>
        </p:spPr>
        <p:txBody>
          <a:bodyPr/>
          <a:lstStyle/>
          <a:p>
            <a:r>
              <a:rPr lang="en-US" dirty="0"/>
              <a:t>Routing algorithm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732A1C-C52A-0B46-B26E-4DBD9B488928}"/>
              </a:ext>
            </a:extLst>
          </p:cNvPr>
          <p:cNvCxnSpPr/>
          <p:nvPr/>
        </p:nvCxnSpPr>
        <p:spPr>
          <a:xfrm>
            <a:off x="6091084" y="1312606"/>
            <a:ext cx="0" cy="5043948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8A2EBE1-BFA0-B248-ACFC-90011EBC34CE}"/>
              </a:ext>
            </a:extLst>
          </p:cNvPr>
          <p:cNvCxnSpPr>
            <a:cxnSpLocks/>
          </p:cNvCxnSpPr>
          <p:nvPr/>
        </p:nvCxnSpPr>
        <p:spPr>
          <a:xfrm flipH="1">
            <a:off x="235974" y="3441290"/>
            <a:ext cx="11665974" cy="0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6C293B-8D3D-2544-91D8-2533CD0AF99D}"/>
              </a:ext>
            </a:extLst>
          </p:cNvPr>
          <p:cNvSpPr txBox="1"/>
          <p:nvPr/>
        </p:nvSpPr>
        <p:spPr>
          <a:xfrm>
            <a:off x="4542504" y="6312310"/>
            <a:ext cx="358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or decentralized information?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D47406-80F8-9441-A2E0-BD72AA9E3AE7}"/>
              </a:ext>
            </a:extLst>
          </p:cNvPr>
          <p:cNvGrpSpPr/>
          <p:nvPr/>
        </p:nvGrpSpPr>
        <p:grpSpPr>
          <a:xfrm>
            <a:off x="3996813" y="1474838"/>
            <a:ext cx="4513007" cy="1209368"/>
            <a:chOff x="3996813" y="1474838"/>
            <a:chExt cx="4513007" cy="1209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F40CFC-1B50-144E-A43A-6F638CE78029}"/>
                </a:ext>
              </a:extLst>
            </p:cNvPr>
            <p:cNvSpPr/>
            <p:nvPr/>
          </p:nvSpPr>
          <p:spPr>
            <a:xfrm>
              <a:off x="5987845" y="1519084"/>
              <a:ext cx="221226" cy="1165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396DD204-2A01-8E4D-BC4B-E0BD86B248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996813" y="1474838"/>
              <a:ext cx="451300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routers have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complete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topology, link cost info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“link state”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E0791-AA52-904B-8ABE-26FDED6C5706}"/>
              </a:ext>
            </a:extLst>
          </p:cNvPr>
          <p:cNvGrpSpPr/>
          <p:nvPr/>
        </p:nvGrpSpPr>
        <p:grpSpPr>
          <a:xfrm>
            <a:off x="3465869" y="4326195"/>
            <a:ext cx="6179575" cy="2458065"/>
            <a:chOff x="3465869" y="4326195"/>
            <a:chExt cx="6179575" cy="24580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1E5A78-7BA0-F648-A6EF-E28CE96CE5C2}"/>
                </a:ext>
              </a:extLst>
            </p:cNvPr>
            <p:cNvSpPr/>
            <p:nvPr/>
          </p:nvSpPr>
          <p:spPr>
            <a:xfrm>
              <a:off x="6002594" y="4365523"/>
              <a:ext cx="147483" cy="179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3400BCC6-9926-3649-91F6-F0B8B87FE1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465869" y="4326195"/>
              <a:ext cx="6179575" cy="24580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decentralized: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iterative process of computation, exchange of info with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routers initially only know link costs to attached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“distance vector”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A84E65-C3D2-EE42-B4E7-C5FF4CE4FA7B}"/>
              </a:ext>
            </a:extLst>
          </p:cNvPr>
          <p:cNvSpPr txBox="1"/>
          <p:nvPr/>
        </p:nvSpPr>
        <p:spPr>
          <a:xfrm>
            <a:off x="250724" y="2823539"/>
            <a:ext cx="125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 do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routes change?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D26FE6B-7647-B846-9799-98FEB9D0A654}"/>
              </a:ext>
            </a:extLst>
          </p:cNvPr>
          <p:cNvSpPr/>
          <p:nvPr/>
        </p:nvSpPr>
        <p:spPr>
          <a:xfrm>
            <a:off x="10171471" y="1184788"/>
            <a:ext cx="176981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812886-28EC-D241-90C7-5E720368CE84}"/>
              </a:ext>
            </a:extLst>
          </p:cNvPr>
          <p:cNvGrpSpPr/>
          <p:nvPr/>
        </p:nvGrpSpPr>
        <p:grpSpPr>
          <a:xfrm>
            <a:off x="8740391" y="2620951"/>
            <a:ext cx="3451609" cy="2373608"/>
            <a:chOff x="8740391" y="2620951"/>
            <a:chExt cx="3451609" cy="23736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87E6BF-15DE-A246-9A08-7C8063E9BE3B}"/>
                </a:ext>
              </a:extLst>
            </p:cNvPr>
            <p:cNvSpPr/>
            <p:nvPr/>
          </p:nvSpPr>
          <p:spPr>
            <a:xfrm>
              <a:off x="8922775" y="3314699"/>
              <a:ext cx="2580968" cy="210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A5264CD0-EF94-D444-B0AF-8FAAE7055B9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740391" y="2620951"/>
              <a:ext cx="3451609" cy="2373608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marR="0" lvl="0" indent="-571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dynamic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more quickly</a:t>
              </a:r>
            </a:p>
            <a:p>
              <a:pPr marL="349250" marR="0" lvl="1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periodic updates or in response to link cost changes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4129E-0B83-3343-863D-606A39998A89}"/>
              </a:ext>
            </a:extLst>
          </p:cNvPr>
          <p:cNvGrpSpPr/>
          <p:nvPr/>
        </p:nvGrpSpPr>
        <p:grpSpPr>
          <a:xfrm>
            <a:off x="1313787" y="3013586"/>
            <a:ext cx="3022237" cy="1209367"/>
            <a:chOff x="1313787" y="3013586"/>
            <a:chExt cx="3022237" cy="120936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0862584-87FB-1B45-8C6F-1E2A810A4276}"/>
                </a:ext>
              </a:extLst>
            </p:cNvPr>
            <p:cNvSpPr/>
            <p:nvPr/>
          </p:nvSpPr>
          <p:spPr>
            <a:xfrm>
              <a:off x="1465006" y="3314699"/>
              <a:ext cx="2531807" cy="224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28CA3E4A-EC8F-1F42-89F5-9571CBDD810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13787" y="3013586"/>
              <a:ext cx="302223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static: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slowly over time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509865B-1C67-3041-AB1E-A62EE542E28D}"/>
              </a:ext>
            </a:extLst>
          </p:cNvPr>
          <p:cNvSpPr/>
          <p:nvPr/>
        </p:nvSpPr>
        <p:spPr>
          <a:xfrm>
            <a:off x="4365523" y="2064775"/>
            <a:ext cx="1622322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6F27EF8-DDA8-E744-B654-79FCE215090E}"/>
              </a:ext>
            </a:extLst>
          </p:cNvPr>
          <p:cNvSpPr/>
          <p:nvPr/>
        </p:nvSpPr>
        <p:spPr>
          <a:xfrm>
            <a:off x="3883742" y="5624052"/>
            <a:ext cx="2281083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2" grpId="0" animBg="1"/>
      <p:bldP spid="10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receives DVs from b, d, f, h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74755" y="1106458"/>
            <a:ext cx="2967758" cy="301457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19663 w 2987119"/>
              <a:gd name="connsiteY3" fmla="*/ 2526890 h 2593750"/>
              <a:gd name="connsiteX4" fmla="*/ 0 w 2987119"/>
              <a:gd name="connsiteY4" fmla="*/ 2319101 h 2593750"/>
              <a:gd name="connsiteX0" fmla="*/ 0 w 3017599"/>
              <a:gd name="connsiteY0" fmla="*/ 2390221 h 2593750"/>
              <a:gd name="connsiteX1" fmla="*/ 3010964 w 3017599"/>
              <a:gd name="connsiteY1" fmla="*/ 0 h 2593750"/>
              <a:gd name="connsiteX2" fmla="*/ 3000805 w 3017599"/>
              <a:gd name="connsiteY2" fmla="*/ 2593750 h 2593750"/>
              <a:gd name="connsiteX3" fmla="*/ 50143 w 3017599"/>
              <a:gd name="connsiteY3" fmla="*/ 2526890 h 2593750"/>
              <a:gd name="connsiteX4" fmla="*/ 0 w 3017599"/>
              <a:gd name="connsiteY4" fmla="*/ 2390221 h 259375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758" h="3014570">
                <a:moveTo>
                  <a:pt x="0" y="2877901"/>
                </a:moveTo>
                <a:cubicBezTo>
                  <a:pt x="1740309" y="2497721"/>
                  <a:pt x="2305008" y="1488604"/>
                  <a:pt x="2919524" y="0"/>
                </a:cubicBezTo>
                <a:cubicBezTo>
                  <a:pt x="2919524" y="783303"/>
                  <a:pt x="2990645" y="1719007"/>
                  <a:pt x="2960165" y="2583590"/>
                </a:cubicBezTo>
                <a:cubicBezTo>
                  <a:pt x="2152608" y="2386944"/>
                  <a:pt x="1676726" y="2623574"/>
                  <a:pt x="50143" y="3014570"/>
                </a:cubicBezTo>
                <a:lnTo>
                  <a:pt x="0" y="28779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71D2208-E245-1F4C-95E8-E69A25614938}"/>
              </a:ext>
            </a:extLst>
          </p:cNvPr>
          <p:cNvSpPr/>
          <p:nvPr/>
        </p:nvSpPr>
        <p:spPr>
          <a:xfrm>
            <a:off x="8446236" y="3874156"/>
            <a:ext cx="1239192" cy="2428567"/>
          </a:xfrm>
          <a:custGeom>
            <a:avLst/>
            <a:gdLst>
              <a:gd name="connsiteX0" fmla="*/ 9833 w 786581"/>
              <a:gd name="connsiteY0" fmla="*/ 501445 h 2458064"/>
              <a:gd name="connsiteX1" fmla="*/ 747252 w 786581"/>
              <a:gd name="connsiteY1" fmla="*/ 0 h 2458064"/>
              <a:gd name="connsiteX2" fmla="*/ 786581 w 786581"/>
              <a:gd name="connsiteY2" fmla="*/ 2458064 h 2458064"/>
              <a:gd name="connsiteX3" fmla="*/ 0 w 786581"/>
              <a:gd name="connsiteY3" fmla="*/ 668593 h 2458064"/>
              <a:gd name="connsiteX4" fmla="*/ 9833 w 786581"/>
              <a:gd name="connsiteY4" fmla="*/ 501445 h 2458064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765" h="2428567">
                <a:moveTo>
                  <a:pt x="360141" y="224175"/>
                </a:moveTo>
                <a:cubicBezTo>
                  <a:pt x="978394" y="281530"/>
                  <a:pt x="1236509" y="288085"/>
                  <a:pt x="1558933" y="0"/>
                </a:cubicBezTo>
                <a:cubicBezTo>
                  <a:pt x="1562210" y="809522"/>
                  <a:pt x="1565488" y="1619045"/>
                  <a:pt x="1568765" y="2428567"/>
                </a:cubicBezTo>
                <a:cubicBezTo>
                  <a:pt x="1218082" y="2058219"/>
                  <a:pt x="714478" y="485712"/>
                  <a:pt x="0" y="341506"/>
                </a:cubicBezTo>
                <a:cubicBezTo>
                  <a:pt x="0" y="295622"/>
                  <a:pt x="360141" y="270059"/>
                  <a:pt x="360141" y="224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0DDEBD4-7353-9541-B72F-43E36357B966}"/>
              </a:ext>
            </a:extLst>
          </p:cNvPr>
          <p:cNvGrpSpPr/>
          <p:nvPr/>
        </p:nvGrpSpPr>
        <p:grpSpPr>
          <a:xfrm>
            <a:off x="9656848" y="3847117"/>
            <a:ext cx="1149458" cy="2667397"/>
            <a:chOff x="9764348" y="1447800"/>
            <a:chExt cx="1149458" cy="266739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0ED8B3F-2D0A-3B4F-8597-6D523A519ACE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CC75114-1E36-B840-9A29-0C23BD09F41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63C8C73-22EE-D041-BE86-2A0A330003BA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4B225B-56A4-C54E-B06D-75AF9FB2D768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f: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590C634-B576-E54C-94F8-7B2EAD859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3080151-68AE-D642-A727-713A5B002CA3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A226F5-E1A0-0745-A702-A2A97BFBFCD7}"/>
              </a:ext>
            </a:extLst>
          </p:cNvPr>
          <p:cNvGrpSpPr/>
          <p:nvPr/>
        </p:nvGrpSpPr>
        <p:grpSpPr>
          <a:xfrm>
            <a:off x="9685117" y="1067456"/>
            <a:ext cx="1155603" cy="2672477"/>
            <a:chOff x="10325197" y="813456"/>
            <a:chExt cx="1155603" cy="2672477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10355334" y="813456"/>
              <a:ext cx="1125466" cy="2630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6C3876C-103E-634C-8619-285D4D96A9C8}"/>
                </a:ext>
              </a:extLst>
            </p:cNvPr>
            <p:cNvSpPr/>
            <p:nvPr/>
          </p:nvSpPr>
          <p:spPr>
            <a:xfrm>
              <a:off x="10338507" y="825123"/>
              <a:ext cx="1141582" cy="407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7C7420E3-75DE-FB4C-B805-F6E92683D068}"/>
                </a:ext>
              </a:extLst>
            </p:cNvPr>
            <p:cNvSpPr txBox="1"/>
            <p:nvPr/>
          </p:nvSpPr>
          <p:spPr>
            <a:xfrm>
              <a:off x="10325197" y="821098"/>
              <a:ext cx="1117197" cy="266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DV in e: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(b)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(c)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(e) = 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(g)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(h)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DC7A48D-E2F6-C84C-A00F-2E0AAD581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450" y="1225636"/>
              <a:ext cx="114861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7FCACB9-7EBD-6042-B148-4018CD65A0BC}"/>
                </a:ext>
              </a:extLst>
            </p:cNvPr>
            <p:cNvSpPr/>
            <p:nvPr/>
          </p:nvSpPr>
          <p:spPr>
            <a:xfrm>
              <a:off x="10332745" y="825123"/>
              <a:ext cx="1122744" cy="2616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413BF4D-A39A-5642-A43D-A3C2CE1A0D9F}"/>
              </a:ext>
            </a:extLst>
          </p:cNvPr>
          <p:cNvGrpSpPr/>
          <p:nvPr/>
        </p:nvGrpSpPr>
        <p:grpSpPr>
          <a:xfrm>
            <a:off x="2595648" y="4070637"/>
            <a:ext cx="1149458" cy="2667397"/>
            <a:chOff x="9764348" y="1447800"/>
            <a:chExt cx="1149458" cy="2667397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ADF260B-6661-034F-A0B1-9434C10CB6EA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0F6E678-018D-9043-9B9E-520CE9425B4F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C54479A-6447-6C41-A65D-8CDF02997F4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EAB40A06-F7FC-E544-9A35-C1EB6AB93171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h: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4EE88B9D-48AE-3C41-ACEF-AB953A3DC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0D4837F-C7E1-464E-AE20-E7BA24E30BAB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5D1DC4A-8FFB-BC47-A0A1-C5FDF0C7BB15}"/>
              </a:ext>
            </a:extLst>
          </p:cNvPr>
          <p:cNvGrpSpPr/>
          <p:nvPr/>
        </p:nvGrpSpPr>
        <p:grpSpPr>
          <a:xfrm>
            <a:off x="2544848" y="1246157"/>
            <a:ext cx="1149458" cy="2667397"/>
            <a:chOff x="9764348" y="1447800"/>
            <a:chExt cx="1149458" cy="2667397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5D97005-6275-0E40-AC90-33504E6F88D3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0F5EFAC-DD71-6445-A54E-E854D4BF79C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6962042-8A2E-A64D-8876-1FD7A84833E5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940904E2-A3C0-D842-9DA2-FE7E9C839DC9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d: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4C13240-3690-274C-B6C9-0173DDE85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546D7D6-52BC-7B4C-A56A-8A4EB693C647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E2F627E-78F3-5D44-9884-C049E1334721}"/>
              </a:ext>
            </a:extLst>
          </p:cNvPr>
          <p:cNvSpPr/>
          <p:nvPr/>
        </p:nvSpPr>
        <p:spPr>
          <a:xfrm>
            <a:off x="3677920" y="1280160"/>
            <a:ext cx="853440" cy="282448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440" h="2824480">
                <a:moveTo>
                  <a:pt x="680720" y="2824480"/>
                </a:moveTo>
                <a:cubicBezTo>
                  <a:pt x="443653" y="2705947"/>
                  <a:pt x="328507" y="2658533"/>
                  <a:pt x="0" y="2590800"/>
                </a:cubicBezTo>
                <a:lnTo>
                  <a:pt x="0" y="0"/>
                </a:lnTo>
                <a:cubicBezTo>
                  <a:pt x="254000" y="1222587"/>
                  <a:pt x="447040" y="1835573"/>
                  <a:pt x="853440" y="2631440"/>
                </a:cubicBezTo>
                <a:lnTo>
                  <a:pt x="680720" y="28244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4" name="Freeform 253">
            <a:extLst>
              <a:ext uri="{FF2B5EF4-FFF2-40B4-BE49-F238E27FC236}">
                <a16:creationId xmlns:a16="http://schemas.microsoft.com/office/drawing/2014/main" id="{5E971120-97A0-A04E-98CB-2AE07466929F}"/>
              </a:ext>
            </a:extLst>
          </p:cNvPr>
          <p:cNvSpPr/>
          <p:nvPr/>
        </p:nvSpPr>
        <p:spPr>
          <a:xfrm>
            <a:off x="3728720" y="4114800"/>
            <a:ext cx="2722880" cy="256032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2529840 w 2702560"/>
              <a:gd name="connsiteY0" fmla="*/ 2824480 h 3438178"/>
              <a:gd name="connsiteX1" fmla="*/ 0 w 2702560"/>
              <a:gd name="connsiteY1" fmla="*/ 3434080 h 3438178"/>
              <a:gd name="connsiteX2" fmla="*/ 1849120 w 2702560"/>
              <a:gd name="connsiteY2" fmla="*/ 0 h 3438178"/>
              <a:gd name="connsiteX3" fmla="*/ 2702560 w 2702560"/>
              <a:gd name="connsiteY3" fmla="*/ 2631440 h 3438178"/>
              <a:gd name="connsiteX4" fmla="*/ 2529840 w 2702560"/>
              <a:gd name="connsiteY4" fmla="*/ 2824480 h 3438178"/>
              <a:gd name="connsiteX0" fmla="*/ 2529840 w 2702560"/>
              <a:gd name="connsiteY0" fmla="*/ 2824480 h 3434080"/>
              <a:gd name="connsiteX1" fmla="*/ 0 w 2702560"/>
              <a:gd name="connsiteY1" fmla="*/ 3434080 h 3434080"/>
              <a:gd name="connsiteX2" fmla="*/ 1849120 w 2702560"/>
              <a:gd name="connsiteY2" fmla="*/ 0 h 3434080"/>
              <a:gd name="connsiteX3" fmla="*/ 2702560 w 2702560"/>
              <a:gd name="connsiteY3" fmla="*/ 2631440 h 3434080"/>
              <a:gd name="connsiteX4" fmla="*/ 2529840 w 2702560"/>
              <a:gd name="connsiteY4" fmla="*/ 2824480 h 343408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880" h="2560320">
                <a:moveTo>
                  <a:pt x="2550160" y="1950720"/>
                </a:moveTo>
                <a:cubicBezTo>
                  <a:pt x="931333" y="1507067"/>
                  <a:pt x="399627" y="1347893"/>
                  <a:pt x="20320" y="2560320"/>
                </a:cubicBezTo>
                <a:lnTo>
                  <a:pt x="0" y="0"/>
                </a:lnTo>
                <a:cubicBezTo>
                  <a:pt x="1148080" y="887307"/>
                  <a:pt x="1513840" y="1297093"/>
                  <a:pt x="2722880" y="1757680"/>
                </a:cubicBezTo>
                <a:lnTo>
                  <a:pt x="2550160" y="195072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5690667-A0AD-3441-901C-58ACD8DB9CB9}"/>
              </a:ext>
            </a:extLst>
          </p:cNvPr>
          <p:cNvSpPr/>
          <p:nvPr/>
        </p:nvSpPr>
        <p:spPr>
          <a:xfrm>
            <a:off x="4765040" y="2611120"/>
            <a:ext cx="3535680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what is new DV computed in e at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3F3727DD-64E4-8E44-A860-1B6F3AAFA945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ight Arrow 256">
            <a:extLst>
              <a:ext uri="{FF2B5EF4-FFF2-40B4-BE49-F238E27FC236}">
                <a16:creationId xmlns:a16="http://schemas.microsoft.com/office/drawing/2014/main" id="{243C704B-7CF3-234F-BE06-49455A56103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id="{10D66682-A305-4140-B8C3-5D5379725A71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5082A0A8-497B-E44C-BB21-E8FA27FE24FB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27D4E3A-D1FC-A141-84A4-309423E9F3B8}"/>
              </a:ext>
            </a:extLst>
          </p:cNvPr>
          <p:cNvGrpSpPr/>
          <p:nvPr/>
        </p:nvGrpSpPr>
        <p:grpSpPr>
          <a:xfrm>
            <a:off x="6039628" y="356746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5F0B966E-6247-6947-B318-2BE50246EA22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12C683-6837-1240-8EA8-A8A29041E157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8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55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state information diffusion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8046A-DD40-6A4F-8F87-08D248221920}"/>
              </a:ext>
            </a:extLst>
          </p:cNvPr>
          <p:cNvGrpSpPr/>
          <p:nvPr/>
        </p:nvGrpSpPr>
        <p:grpSpPr>
          <a:xfrm>
            <a:off x="661263" y="1850804"/>
            <a:ext cx="4436326" cy="371277"/>
            <a:chOff x="661263" y="1925960"/>
            <a:chExt cx="4436326" cy="3712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1DC03-A8D0-9F43-86C4-B8B21FDE2F62}"/>
                </a:ext>
              </a:extLst>
            </p:cNvPr>
            <p:cNvGrpSpPr/>
            <p:nvPr/>
          </p:nvGrpSpPr>
          <p:grpSpPr>
            <a:xfrm>
              <a:off x="661263" y="1927187"/>
              <a:ext cx="918242" cy="370050"/>
              <a:chOff x="1097284" y="2174236"/>
              <a:chExt cx="918242" cy="37005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28F628B2-E287-644F-9022-BD27AE29D1B1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t=0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3F3C31-C52A-4144-B3DB-177678E48211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17BA58CB-2477-BE4F-97AD-F6234ACEAEAE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83B3BF1-2FE7-D941-8F17-F53DF698D3D4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809C848E-61D7-604B-904F-F46B1F70915E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E443275-F9DD-D04E-8D60-BAD1DFBA8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A40FE45-C3D5-8644-80E7-3A6FF3B0D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A92626E3-5D76-4747-8F59-14CDEC813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BE49970-1DAF-8145-AC4C-92BBC982E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1D7190C8-8824-E245-88FF-07416CD84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93D5913-A28D-6F4C-84E5-4BFBB5E9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DAC6B31-B886-0043-8195-9BFF5909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FE8501E0-4894-EB46-9A8C-90438C4B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7D05F761-1E2D-D242-8145-FA6CB5216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E8E9805E-BE5E-D841-AC71-C07001BD4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FC54B5C3-6CE5-0444-91FF-053BF6CE589C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FFD0838-0271-4340-8F0B-74EF50011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4533" y="2230033"/>
                  <a:ext cx="0" cy="111727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48F6DEF-668E-5841-A6A2-B63A0C4711C1}"/>
                </a:ext>
              </a:extLst>
            </p:cNvPr>
            <p:cNvSpPr txBox="1"/>
            <p:nvPr/>
          </p:nvSpPr>
          <p:spPr>
            <a:xfrm flipH="1">
              <a:off x="1653913" y="1925960"/>
              <a:ext cx="3443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is at c only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1B072-C45E-D04F-867D-0453E060BFC1}"/>
              </a:ext>
            </a:extLst>
          </p:cNvPr>
          <p:cNvGrpSpPr/>
          <p:nvPr/>
        </p:nvGrpSpPr>
        <p:grpSpPr>
          <a:xfrm>
            <a:off x="7171418" y="2007663"/>
            <a:ext cx="4435671" cy="4385738"/>
            <a:chOff x="6907258" y="1814623"/>
            <a:chExt cx="4435671" cy="438573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4B35E8-95B6-B946-8240-59B747B607B3}"/>
                </a:ext>
              </a:extLst>
            </p:cNvPr>
            <p:cNvCxnSpPr>
              <a:cxnSpLocks/>
              <a:stCxn id="76" idx="2"/>
              <a:endCxn id="76" idx="0"/>
            </p:cNvCxnSpPr>
            <p:nvPr/>
          </p:nvCxnSpPr>
          <p:spPr>
            <a:xfrm flipV="1">
              <a:off x="9141446" y="2037680"/>
              <a:ext cx="0" cy="38631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34EA38-AB93-704A-ACF2-764D62663226}"/>
                </a:ext>
              </a:extLst>
            </p:cNvPr>
            <p:cNvCxnSpPr>
              <a:cxnSpLocks/>
              <a:stCxn id="76" idx="1"/>
              <a:endCxn id="76" idx="3"/>
            </p:cNvCxnSpPr>
            <p:nvPr/>
          </p:nvCxnSpPr>
          <p:spPr>
            <a:xfrm>
              <a:off x="7209890" y="3969235"/>
              <a:ext cx="38631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69888C-5E10-3E40-BC1D-A5D0DB850712}"/>
                </a:ext>
              </a:extLst>
            </p:cNvPr>
            <p:cNvSpPr/>
            <p:nvPr/>
          </p:nvSpPr>
          <p:spPr>
            <a:xfrm>
              <a:off x="7209890" y="2037680"/>
              <a:ext cx="3863111" cy="3863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B39BACF-E4D1-6641-8B8C-0274EDEFA113}"/>
                </a:ext>
              </a:extLst>
            </p:cNvPr>
            <p:cNvSpPr/>
            <p:nvPr/>
          </p:nvSpPr>
          <p:spPr>
            <a:xfrm>
              <a:off x="10991457" y="2109030"/>
              <a:ext cx="132508" cy="185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4BFA757-E5EA-9A42-8A16-AA2091E708C8}"/>
                </a:ext>
              </a:extLst>
            </p:cNvPr>
            <p:cNvGrpSpPr/>
            <p:nvPr/>
          </p:nvGrpSpPr>
          <p:grpSpPr>
            <a:xfrm>
              <a:off x="6944905" y="5680773"/>
              <a:ext cx="4395351" cy="404576"/>
              <a:chOff x="4333785" y="5772213"/>
              <a:chExt cx="4395351" cy="404576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00795BD-C1B6-1748-B28A-001A8505BE86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CE81AFB3-2346-434C-A463-93F9C295562A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9" name="Oval 5">
                    <a:extLst>
                      <a:ext uri="{FF2B5EF4-FFF2-40B4-BE49-F238E27FC236}">
                        <a16:creationId xmlns:a16="http://schemas.microsoft.com/office/drawing/2014/main" id="{7918ED2E-E380-6C4E-86AA-0BF9D7614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0" name="Line 6">
                    <a:extLst>
                      <a:ext uri="{FF2B5EF4-FFF2-40B4-BE49-F238E27FC236}">
                        <a16:creationId xmlns:a16="http://schemas.microsoft.com/office/drawing/2014/main" id="{45F96407-8127-654C-9C52-5B62690756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1" name="Line 7">
                    <a:extLst>
                      <a:ext uri="{FF2B5EF4-FFF2-40B4-BE49-F238E27FC236}">
                        <a16:creationId xmlns:a16="http://schemas.microsoft.com/office/drawing/2014/main" id="{F1C01DA2-272A-CD4F-87F1-779C30F35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2" name="Rectangle 8">
                    <a:extLst>
                      <a:ext uri="{FF2B5EF4-FFF2-40B4-BE49-F238E27FC236}">
                        <a16:creationId xmlns:a16="http://schemas.microsoft.com/office/drawing/2014/main" id="{7969C970-9697-A847-B375-82D629934D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3" name="Oval 9">
                    <a:extLst>
                      <a:ext uri="{FF2B5EF4-FFF2-40B4-BE49-F238E27FC236}">
                        <a16:creationId xmlns:a16="http://schemas.microsoft.com/office/drawing/2014/main" id="{F8D02D26-0EA1-FD40-AD1F-E4E8635F4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06" name="Group 44">
                  <a:extLst>
                    <a:ext uri="{FF2B5EF4-FFF2-40B4-BE49-F238E27FC236}">
                      <a16:creationId xmlns:a16="http://schemas.microsoft.com/office/drawing/2014/main" id="{02C0B744-445A-A04E-812A-2D60476C1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207" name="Rectangle 45">
                    <a:extLst>
                      <a:ext uri="{FF2B5EF4-FFF2-40B4-BE49-F238E27FC236}">
                        <a16:creationId xmlns:a16="http://schemas.microsoft.com/office/drawing/2014/main" id="{83E6E4B2-940F-B749-91D8-19B033341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8" name="Text Box 46">
                    <a:extLst>
                      <a:ext uri="{FF2B5EF4-FFF2-40B4-BE49-F238E27FC236}">
                        <a16:creationId xmlns:a16="http://schemas.microsoft.com/office/drawing/2014/main" id="{16D546E0-A23E-174D-8F0D-BFB691AF1D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g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4A0F8A7-FCD0-9A45-80B9-24CC78B561FE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AECA76-7F06-F84A-928B-C13839D9F43F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0" name="Oval 5">
                    <a:extLst>
                      <a:ext uri="{FF2B5EF4-FFF2-40B4-BE49-F238E27FC236}">
                        <a16:creationId xmlns:a16="http://schemas.microsoft.com/office/drawing/2014/main" id="{04917013-CC10-D043-8A71-34F248130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1" name="Line 6">
                    <a:extLst>
                      <a:ext uri="{FF2B5EF4-FFF2-40B4-BE49-F238E27FC236}">
                        <a16:creationId xmlns:a16="http://schemas.microsoft.com/office/drawing/2014/main" id="{7E7DEF49-D295-8547-9FE7-8CBB42CEB8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2" name="Line 7">
                    <a:extLst>
                      <a:ext uri="{FF2B5EF4-FFF2-40B4-BE49-F238E27FC236}">
                        <a16:creationId xmlns:a16="http://schemas.microsoft.com/office/drawing/2014/main" id="{5633B25D-6786-5A4A-A44E-E4A1EE3575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3" name="Rectangle 8">
                    <a:extLst>
                      <a:ext uri="{FF2B5EF4-FFF2-40B4-BE49-F238E27FC236}">
                        <a16:creationId xmlns:a16="http://schemas.microsoft.com/office/drawing/2014/main" id="{968E012E-E513-8340-9324-11A79B223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4" name="Oval 9">
                    <a:extLst>
                      <a:ext uri="{FF2B5EF4-FFF2-40B4-BE49-F238E27FC236}">
                        <a16:creationId xmlns:a16="http://schemas.microsoft.com/office/drawing/2014/main" id="{7AFB2A7E-90B7-454F-BABB-E2A39AC7C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97" name="Group 44">
                  <a:extLst>
                    <a:ext uri="{FF2B5EF4-FFF2-40B4-BE49-F238E27FC236}">
                      <a16:creationId xmlns:a16="http://schemas.microsoft.com/office/drawing/2014/main" id="{5567606D-D82D-2A4D-A3C8-A7D0703B3C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198" name="Rectangle 45">
                    <a:extLst>
                      <a:ext uri="{FF2B5EF4-FFF2-40B4-BE49-F238E27FC236}">
                        <a16:creationId xmlns:a16="http://schemas.microsoft.com/office/drawing/2014/main" id="{39206D20-AD6D-3242-8865-2C6680CB41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9" name="Text Box 46">
                    <a:extLst>
                      <a:ext uri="{FF2B5EF4-FFF2-40B4-BE49-F238E27FC236}">
                        <a16:creationId xmlns:a16="http://schemas.microsoft.com/office/drawing/2014/main" id="{E3BB3556-A335-984F-978A-FECE515B6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B620D34-7BA8-EF49-AC1C-93F5BBC84AEC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6C2F80D-43A1-5746-B518-C0C4F1A20ACD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191" name="Oval 5">
                    <a:extLst>
                      <a:ext uri="{FF2B5EF4-FFF2-40B4-BE49-F238E27FC236}">
                        <a16:creationId xmlns:a16="http://schemas.microsoft.com/office/drawing/2014/main" id="{442E1AFF-BC2C-C849-85D1-13E42B701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2" name="Line 6">
                    <a:extLst>
                      <a:ext uri="{FF2B5EF4-FFF2-40B4-BE49-F238E27FC236}">
                        <a16:creationId xmlns:a16="http://schemas.microsoft.com/office/drawing/2014/main" id="{C2994154-DB6D-E247-8511-C6FE8D9665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3" name="Line 7">
                    <a:extLst>
                      <a:ext uri="{FF2B5EF4-FFF2-40B4-BE49-F238E27FC236}">
                        <a16:creationId xmlns:a16="http://schemas.microsoft.com/office/drawing/2014/main" id="{C730A3ED-5222-5348-831E-092DE7D6CE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4" name="Rectangle 8">
                    <a:extLst>
                      <a:ext uri="{FF2B5EF4-FFF2-40B4-BE49-F238E27FC236}">
                        <a16:creationId xmlns:a16="http://schemas.microsoft.com/office/drawing/2014/main" id="{BED424F7-1928-5F41-831D-417161F220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5" name="Oval 9">
                    <a:extLst>
                      <a:ext uri="{FF2B5EF4-FFF2-40B4-BE49-F238E27FC236}">
                        <a16:creationId xmlns:a16="http://schemas.microsoft.com/office/drawing/2014/main" id="{76DDF5F9-ACB7-E642-ACEA-223EE2F5F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88" name="Group 44">
                  <a:extLst>
                    <a:ext uri="{FF2B5EF4-FFF2-40B4-BE49-F238E27FC236}">
                      <a16:creationId xmlns:a16="http://schemas.microsoft.com/office/drawing/2014/main" id="{495DC56F-8C0E-6549-849D-6D43F4F8B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0196" y="2507397"/>
                  <a:ext cx="267548" cy="419100"/>
                  <a:chOff x="2972" y="2425"/>
                  <a:chExt cx="171" cy="264"/>
                </a:xfrm>
              </p:grpSpPr>
              <p:sp>
                <p:nvSpPr>
                  <p:cNvPr id="189" name="Rectangle 45">
                    <a:extLst>
                      <a:ext uri="{FF2B5EF4-FFF2-40B4-BE49-F238E27FC236}">
                        <a16:creationId xmlns:a16="http://schemas.microsoft.com/office/drawing/2014/main" id="{892DBBAB-E011-FD4A-BA7E-105CEF9075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0" name="Text Box 46">
                    <a:extLst>
                      <a:ext uri="{FF2B5EF4-FFF2-40B4-BE49-F238E27FC236}">
                        <a16:creationId xmlns:a16="http://schemas.microsoft.com/office/drawing/2014/main" id="{173A4036-1DC3-BD4D-9E66-D9BC48C58B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2" y="2425"/>
                    <a:ext cx="17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i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4A89238-377F-A840-BB03-52D53CBBC3F3}"/>
                </a:ext>
              </a:extLst>
            </p:cNvPr>
            <p:cNvSpPr txBox="1"/>
            <p:nvPr/>
          </p:nvSpPr>
          <p:spPr>
            <a:xfrm>
              <a:off x="6916902" y="2779082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D3F7215-9DE8-0542-8CCA-A9CEDC8717E2}"/>
                </a:ext>
              </a:extLst>
            </p:cNvPr>
            <p:cNvSpPr txBox="1"/>
            <p:nvPr/>
          </p:nvSpPr>
          <p:spPr>
            <a:xfrm>
              <a:off x="8828654" y="27694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C342D48-14A2-BA4E-A191-060C4177F678}"/>
                </a:ext>
              </a:extLst>
            </p:cNvPr>
            <p:cNvSpPr txBox="1"/>
            <p:nvPr/>
          </p:nvSpPr>
          <p:spPr>
            <a:xfrm>
              <a:off x="6907258" y="479500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9336A94-9BC9-8F41-95A7-69E18360DF3D}"/>
                </a:ext>
              </a:extLst>
            </p:cNvPr>
            <p:cNvSpPr txBox="1"/>
            <p:nvPr/>
          </p:nvSpPr>
          <p:spPr>
            <a:xfrm>
              <a:off x="8842160" y="479693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11EFAA3-3025-6E40-9F7B-8AEC8E44C52D}"/>
                </a:ext>
              </a:extLst>
            </p:cNvPr>
            <p:cNvSpPr txBox="1"/>
            <p:nvPr/>
          </p:nvSpPr>
          <p:spPr>
            <a:xfrm>
              <a:off x="10765485" y="47988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ECDCBF1-5ACC-CF43-B981-907337945BA2}"/>
                </a:ext>
              </a:extLst>
            </p:cNvPr>
            <p:cNvSpPr txBox="1"/>
            <p:nvPr/>
          </p:nvSpPr>
          <p:spPr>
            <a:xfrm>
              <a:off x="8053150" y="3938480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DD32315-0DAF-354B-ADE2-76F406D6A871}"/>
                </a:ext>
              </a:extLst>
            </p:cNvPr>
            <p:cNvSpPr txBox="1"/>
            <p:nvPr/>
          </p:nvSpPr>
          <p:spPr>
            <a:xfrm>
              <a:off x="9964902" y="39288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5B3E8DA-82E1-B746-9524-A8B47546C7B7}"/>
                </a:ext>
              </a:extLst>
            </p:cNvPr>
            <p:cNvSpPr txBox="1"/>
            <p:nvPr/>
          </p:nvSpPr>
          <p:spPr>
            <a:xfrm>
              <a:off x="8055078" y="5861807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1516E14-40A2-B34F-B880-05B80B68D6FC}"/>
                </a:ext>
              </a:extLst>
            </p:cNvPr>
            <p:cNvSpPr txBox="1"/>
            <p:nvPr/>
          </p:nvSpPr>
          <p:spPr>
            <a:xfrm>
              <a:off x="9966830" y="585216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174059A-E895-E740-9A26-AA7943E4A64F}"/>
                </a:ext>
              </a:extLst>
            </p:cNvPr>
            <p:cNvSpPr txBox="1"/>
            <p:nvPr/>
          </p:nvSpPr>
          <p:spPr>
            <a:xfrm>
              <a:off x="8057006" y="203251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7510488-7C59-7449-A4EE-C5A32BFCB3A5}"/>
                </a:ext>
              </a:extLst>
            </p:cNvPr>
            <p:cNvSpPr txBox="1"/>
            <p:nvPr/>
          </p:nvSpPr>
          <p:spPr>
            <a:xfrm>
              <a:off x="9968758" y="202287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32" name="Right Arrow 1031">
              <a:extLst>
                <a:ext uri="{FF2B5EF4-FFF2-40B4-BE49-F238E27FC236}">
                  <a16:creationId xmlns:a16="http://schemas.microsoft.com/office/drawing/2014/main" id="{48701230-5EB3-4E4B-BEE9-CAD81136ECFC}"/>
                </a:ext>
              </a:extLst>
            </p:cNvPr>
            <p:cNvSpPr/>
            <p:nvPr/>
          </p:nvSpPr>
          <p:spPr>
            <a:xfrm rot="5400000">
              <a:off x="7011053" y="246986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Right Arrow 266">
              <a:extLst>
                <a:ext uri="{FF2B5EF4-FFF2-40B4-BE49-F238E27FC236}">
                  <a16:creationId xmlns:a16="http://schemas.microsoft.com/office/drawing/2014/main" id="{39C7E016-9840-8340-9D5C-7C9BC5953296}"/>
                </a:ext>
              </a:extLst>
            </p:cNvPr>
            <p:cNvSpPr/>
            <p:nvPr/>
          </p:nvSpPr>
          <p:spPr>
            <a:xfrm rot="16200000">
              <a:off x="7006137" y="337934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ight Arrow 267">
              <a:extLst>
                <a:ext uri="{FF2B5EF4-FFF2-40B4-BE49-F238E27FC236}">
                  <a16:creationId xmlns:a16="http://schemas.microsoft.com/office/drawing/2014/main" id="{0E4D6E8C-7EAB-9E44-AEFC-4FA875BCA32C}"/>
                </a:ext>
              </a:extLst>
            </p:cNvPr>
            <p:cNvSpPr/>
            <p:nvPr/>
          </p:nvSpPr>
          <p:spPr>
            <a:xfrm rot="5400000">
              <a:off x="8913594" y="2455117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Right Arrow 268">
              <a:extLst>
                <a:ext uri="{FF2B5EF4-FFF2-40B4-BE49-F238E27FC236}">
                  <a16:creationId xmlns:a16="http://schemas.microsoft.com/office/drawing/2014/main" id="{F17D421F-D0A1-B94A-8B49-27953D5C8366}"/>
                </a:ext>
              </a:extLst>
            </p:cNvPr>
            <p:cNvSpPr/>
            <p:nvPr/>
          </p:nvSpPr>
          <p:spPr>
            <a:xfrm rot="16200000">
              <a:off x="8908678" y="3364601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C0BFDAF2-0356-354B-8B44-188593FB5A37}"/>
                </a:ext>
              </a:extLst>
            </p:cNvPr>
            <p:cNvSpPr/>
            <p:nvPr/>
          </p:nvSpPr>
          <p:spPr>
            <a:xfrm rot="5400000">
              <a:off x="6981555" y="436749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112F6083-F42A-6740-A147-C25BA92606DD}"/>
                </a:ext>
              </a:extLst>
            </p:cNvPr>
            <p:cNvSpPr/>
            <p:nvPr/>
          </p:nvSpPr>
          <p:spPr>
            <a:xfrm rot="16200000">
              <a:off x="6976639" y="527697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ight Arrow 271">
              <a:extLst>
                <a:ext uri="{FF2B5EF4-FFF2-40B4-BE49-F238E27FC236}">
                  <a16:creationId xmlns:a16="http://schemas.microsoft.com/office/drawing/2014/main" id="{D340F2D5-4C4A-D441-99F4-FD489A89E6ED}"/>
                </a:ext>
              </a:extLst>
            </p:cNvPr>
            <p:cNvSpPr/>
            <p:nvPr/>
          </p:nvSpPr>
          <p:spPr>
            <a:xfrm rot="5400000">
              <a:off x="8923428" y="4362582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Right Arrow 272">
              <a:extLst>
                <a:ext uri="{FF2B5EF4-FFF2-40B4-BE49-F238E27FC236}">
                  <a16:creationId xmlns:a16="http://schemas.microsoft.com/office/drawing/2014/main" id="{487BF544-1248-5D4C-B9E4-2B3ACA80EA1C}"/>
                </a:ext>
              </a:extLst>
            </p:cNvPr>
            <p:cNvSpPr/>
            <p:nvPr/>
          </p:nvSpPr>
          <p:spPr>
            <a:xfrm rot="16200000">
              <a:off x="8918512" y="5272066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Right Arrow 273">
              <a:extLst>
                <a:ext uri="{FF2B5EF4-FFF2-40B4-BE49-F238E27FC236}">
                  <a16:creationId xmlns:a16="http://schemas.microsoft.com/office/drawing/2014/main" id="{0DF6A182-C1F7-C14D-900B-3242DA6B4D96}"/>
                </a:ext>
              </a:extLst>
            </p:cNvPr>
            <p:cNvSpPr/>
            <p:nvPr/>
          </p:nvSpPr>
          <p:spPr>
            <a:xfrm rot="5400000">
              <a:off x="10865301" y="4357670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Right Arrow 274">
              <a:extLst>
                <a:ext uri="{FF2B5EF4-FFF2-40B4-BE49-F238E27FC236}">
                  <a16:creationId xmlns:a16="http://schemas.microsoft.com/office/drawing/2014/main" id="{EEAD3E84-70CC-2A46-87CC-F69A6D50ED35}"/>
                </a:ext>
              </a:extLst>
            </p:cNvPr>
            <p:cNvSpPr/>
            <p:nvPr/>
          </p:nvSpPr>
          <p:spPr>
            <a:xfrm rot="16200000">
              <a:off x="10860385" y="526715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ight Arrow 278">
              <a:extLst>
                <a:ext uri="{FF2B5EF4-FFF2-40B4-BE49-F238E27FC236}">
                  <a16:creationId xmlns:a16="http://schemas.microsoft.com/office/drawing/2014/main" id="{A7B19411-E5F9-AC49-9C67-23093CF98D95}"/>
                </a:ext>
              </a:extLst>
            </p:cNvPr>
            <p:cNvSpPr/>
            <p:nvPr/>
          </p:nvSpPr>
          <p:spPr>
            <a:xfrm rot="10800000">
              <a:off x="10193515" y="5738225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ight Arrow 279">
              <a:extLst>
                <a:ext uri="{FF2B5EF4-FFF2-40B4-BE49-F238E27FC236}">
                  <a16:creationId xmlns:a16="http://schemas.microsoft.com/office/drawing/2014/main" id="{19CD2293-67D5-3048-9FAC-78E0AEE8C310}"/>
                </a:ext>
              </a:extLst>
            </p:cNvPr>
            <p:cNvSpPr/>
            <p:nvPr/>
          </p:nvSpPr>
          <p:spPr>
            <a:xfrm>
              <a:off x="9430824" y="574314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665C0C8-7FDD-0A42-80A3-CC602804C042}"/>
                </a:ext>
              </a:extLst>
            </p:cNvPr>
            <p:cNvGrpSpPr/>
            <p:nvPr/>
          </p:nvGrpSpPr>
          <p:grpSpPr>
            <a:xfrm>
              <a:off x="6947578" y="3742350"/>
              <a:ext cx="4395351" cy="404576"/>
              <a:chOff x="4333785" y="5772213"/>
              <a:chExt cx="4395351" cy="40457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4C02DC92-2A83-AC4D-B9F0-2BCDE917BDB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F01EB862-010E-A34F-8D39-25BC2BED2A6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9" name="Oval 5">
                    <a:extLst>
                      <a:ext uri="{FF2B5EF4-FFF2-40B4-BE49-F238E27FC236}">
                        <a16:creationId xmlns:a16="http://schemas.microsoft.com/office/drawing/2014/main" id="{C2A61603-05BC-1E4D-99AA-0AB1CC49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0" name="Line 6">
                    <a:extLst>
                      <a:ext uri="{FF2B5EF4-FFF2-40B4-BE49-F238E27FC236}">
                        <a16:creationId xmlns:a16="http://schemas.microsoft.com/office/drawing/2014/main" id="{7043DA0E-702D-CD4E-BA28-9341275851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id="{CE93F761-782C-C640-B2B6-8CA7492B2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2" name="Rectangle 8">
                    <a:extLst>
                      <a:ext uri="{FF2B5EF4-FFF2-40B4-BE49-F238E27FC236}">
                        <a16:creationId xmlns:a16="http://schemas.microsoft.com/office/drawing/2014/main" id="{723858D6-68CF-1C4E-A28B-A9FF5D728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3" name="Oval 9">
                    <a:extLst>
                      <a:ext uri="{FF2B5EF4-FFF2-40B4-BE49-F238E27FC236}">
                        <a16:creationId xmlns:a16="http://schemas.microsoft.com/office/drawing/2014/main" id="{70A7292E-FC97-924B-9010-8079BEC62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06" name="Group 44">
                  <a:extLst>
                    <a:ext uri="{FF2B5EF4-FFF2-40B4-BE49-F238E27FC236}">
                      <a16:creationId xmlns:a16="http://schemas.microsoft.com/office/drawing/2014/main" id="{DA3B2173-D171-E340-B704-06A3FE481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07" name="Rectangle 45">
                    <a:extLst>
                      <a:ext uri="{FF2B5EF4-FFF2-40B4-BE49-F238E27FC236}">
                        <a16:creationId xmlns:a16="http://schemas.microsoft.com/office/drawing/2014/main" id="{A7CA85B6-08AA-4840-AE2B-A3321A49B6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8" name="Text Box 46">
                    <a:extLst>
                      <a:ext uri="{FF2B5EF4-FFF2-40B4-BE49-F238E27FC236}">
                        <a16:creationId xmlns:a16="http://schemas.microsoft.com/office/drawing/2014/main" id="{68812F5E-7A92-7B45-BBDE-2068A3A134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5E3B07EB-D89E-C542-85F0-D68A3698AEC4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CE2D511A-9878-0E42-B4E3-97548A8A67A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0" name="Oval 5">
                    <a:extLst>
                      <a:ext uri="{FF2B5EF4-FFF2-40B4-BE49-F238E27FC236}">
                        <a16:creationId xmlns:a16="http://schemas.microsoft.com/office/drawing/2014/main" id="{C66E96DA-F1B1-9A41-8B0D-2F21B3B7A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1" name="Line 6">
                    <a:extLst>
                      <a:ext uri="{FF2B5EF4-FFF2-40B4-BE49-F238E27FC236}">
                        <a16:creationId xmlns:a16="http://schemas.microsoft.com/office/drawing/2014/main" id="{A2387D1F-7EF0-9443-8128-6FF284EC9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2" name="Line 7">
                    <a:extLst>
                      <a:ext uri="{FF2B5EF4-FFF2-40B4-BE49-F238E27FC236}">
                        <a16:creationId xmlns:a16="http://schemas.microsoft.com/office/drawing/2014/main" id="{4B183F70-EB28-A94F-BF31-54B939F6B7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3" name="Rectangle 8">
                    <a:extLst>
                      <a:ext uri="{FF2B5EF4-FFF2-40B4-BE49-F238E27FC236}">
                        <a16:creationId xmlns:a16="http://schemas.microsoft.com/office/drawing/2014/main" id="{84BE29FD-A805-D348-99C3-8D3C650618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4" name="Oval 9">
                    <a:extLst>
                      <a:ext uri="{FF2B5EF4-FFF2-40B4-BE49-F238E27FC236}">
                        <a16:creationId xmlns:a16="http://schemas.microsoft.com/office/drawing/2014/main" id="{BF5D685A-16D6-5B40-9EEF-970D3CDCE3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97" name="Group 44">
                  <a:extLst>
                    <a:ext uri="{FF2B5EF4-FFF2-40B4-BE49-F238E27FC236}">
                      <a16:creationId xmlns:a16="http://schemas.microsoft.com/office/drawing/2014/main" id="{058B095B-B9C0-F84A-B78C-FE9DCA729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298" name="Rectangle 45">
                    <a:extLst>
                      <a:ext uri="{FF2B5EF4-FFF2-40B4-BE49-F238E27FC236}">
                        <a16:creationId xmlns:a16="http://schemas.microsoft.com/office/drawing/2014/main" id="{7FBA9119-2A14-E84A-A39B-55E9D6AE93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9" name="Text Box 46">
                    <a:extLst>
                      <a:ext uri="{FF2B5EF4-FFF2-40B4-BE49-F238E27FC236}">
                        <a16:creationId xmlns:a16="http://schemas.microsoft.com/office/drawing/2014/main" id="{2944FA12-D5D2-E241-A9FC-D4A85A350D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e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B9D4EE61-1CC1-6D4C-822D-300C73469B48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75D4F492-E56A-6541-9F9D-1D85B09999F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91" name="Oval 5">
                    <a:extLst>
                      <a:ext uri="{FF2B5EF4-FFF2-40B4-BE49-F238E27FC236}">
                        <a16:creationId xmlns:a16="http://schemas.microsoft.com/office/drawing/2014/main" id="{190A087A-A659-3E4D-B4FE-1EA13D56BE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2" name="Line 6">
                    <a:extLst>
                      <a:ext uri="{FF2B5EF4-FFF2-40B4-BE49-F238E27FC236}">
                        <a16:creationId xmlns:a16="http://schemas.microsoft.com/office/drawing/2014/main" id="{E7E9FE4A-5449-D244-A5A8-DEB5E1D849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3" name="Line 7">
                    <a:extLst>
                      <a:ext uri="{FF2B5EF4-FFF2-40B4-BE49-F238E27FC236}">
                        <a16:creationId xmlns:a16="http://schemas.microsoft.com/office/drawing/2014/main" id="{8C243F83-93B5-2C49-9D61-2E8E8652A4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4" name="Rectangle 8">
                    <a:extLst>
                      <a:ext uri="{FF2B5EF4-FFF2-40B4-BE49-F238E27FC236}">
                        <a16:creationId xmlns:a16="http://schemas.microsoft.com/office/drawing/2014/main" id="{B0B61A2E-99AA-324F-8224-CB0B3B440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5" name="Oval 9">
                    <a:extLst>
                      <a:ext uri="{FF2B5EF4-FFF2-40B4-BE49-F238E27FC236}">
                        <a16:creationId xmlns:a16="http://schemas.microsoft.com/office/drawing/2014/main" id="{2F485C77-8179-0B4E-B93A-E5C91296B4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44">
                  <a:extLst>
                    <a:ext uri="{FF2B5EF4-FFF2-40B4-BE49-F238E27FC236}">
                      <a16:creationId xmlns:a16="http://schemas.microsoft.com/office/drawing/2014/main" id="{0826EA6F-730D-8C47-8DDA-2C65DD671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92372" y="2507397"/>
                  <a:ext cx="283194" cy="419100"/>
                  <a:chOff x="2967" y="2425"/>
                  <a:chExt cx="181" cy="264"/>
                </a:xfrm>
              </p:grpSpPr>
              <p:sp>
                <p:nvSpPr>
                  <p:cNvPr id="289" name="Rectangle 45">
                    <a:extLst>
                      <a:ext uri="{FF2B5EF4-FFF2-40B4-BE49-F238E27FC236}">
                        <a16:creationId xmlns:a16="http://schemas.microsoft.com/office/drawing/2014/main" id="{C3E85E15-4F40-FF40-89C4-0E851470F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0" name="Text Box 46">
                    <a:extLst>
                      <a:ext uri="{FF2B5EF4-FFF2-40B4-BE49-F238E27FC236}">
                        <a16:creationId xmlns:a16="http://schemas.microsoft.com/office/drawing/2014/main" id="{1905E332-CD71-E748-AE06-2A274A0D7B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7" y="2425"/>
                    <a:ext cx="18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f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917871C2-1731-FE43-944D-6364CCE85DA9}"/>
                </a:ext>
              </a:extLst>
            </p:cNvPr>
            <p:cNvGrpSpPr/>
            <p:nvPr/>
          </p:nvGrpSpPr>
          <p:grpSpPr>
            <a:xfrm>
              <a:off x="6944905" y="1814623"/>
              <a:ext cx="4395351" cy="404576"/>
              <a:chOff x="4333785" y="5772213"/>
              <a:chExt cx="4395351" cy="404576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68E7B419-D4D3-3A4B-86E1-D40C76B2BB2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93705575-DDBD-3D44-B843-C77E28CEAAD2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40" name="Oval 5">
                    <a:extLst>
                      <a:ext uri="{FF2B5EF4-FFF2-40B4-BE49-F238E27FC236}">
                        <a16:creationId xmlns:a16="http://schemas.microsoft.com/office/drawing/2014/main" id="{AF888CEF-6837-CD45-809F-91550C92C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1" name="Line 6">
                    <a:extLst>
                      <a:ext uri="{FF2B5EF4-FFF2-40B4-BE49-F238E27FC236}">
                        <a16:creationId xmlns:a16="http://schemas.microsoft.com/office/drawing/2014/main" id="{4535759C-A65E-D84B-9508-03E1DC0B82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2" name="Line 7">
                    <a:extLst>
                      <a:ext uri="{FF2B5EF4-FFF2-40B4-BE49-F238E27FC236}">
                        <a16:creationId xmlns:a16="http://schemas.microsoft.com/office/drawing/2014/main" id="{FFA7BAB7-E53C-EC41-ACE7-66FCD86296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3" name="Rectangle 8">
                    <a:extLst>
                      <a:ext uri="{FF2B5EF4-FFF2-40B4-BE49-F238E27FC236}">
                        <a16:creationId xmlns:a16="http://schemas.microsoft.com/office/drawing/2014/main" id="{69E05203-3EC0-6447-8988-D4F7C2150F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4" name="Oval 9">
                    <a:extLst>
                      <a:ext uri="{FF2B5EF4-FFF2-40B4-BE49-F238E27FC236}">
                        <a16:creationId xmlns:a16="http://schemas.microsoft.com/office/drawing/2014/main" id="{D9043B05-A159-7D41-90D4-718D621EA0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37" name="Group 44">
                  <a:extLst>
                    <a:ext uri="{FF2B5EF4-FFF2-40B4-BE49-F238E27FC236}">
                      <a16:creationId xmlns:a16="http://schemas.microsoft.com/office/drawing/2014/main" id="{230264F8-C92F-C344-8341-A92C3D105F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38" name="Rectangle 45">
                    <a:extLst>
                      <a:ext uri="{FF2B5EF4-FFF2-40B4-BE49-F238E27FC236}">
                        <a16:creationId xmlns:a16="http://schemas.microsoft.com/office/drawing/2014/main" id="{F2B81453-DE5E-984D-B97A-6884B0BDD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9" name="Text Box 46">
                    <a:extLst>
                      <a:ext uri="{FF2B5EF4-FFF2-40B4-BE49-F238E27FC236}">
                        <a16:creationId xmlns:a16="http://schemas.microsoft.com/office/drawing/2014/main" id="{35E945F9-D699-744B-ACB7-587B2AA668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a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1CE7BA36-0E22-4F41-B503-121F0E8FF751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ABA31A37-F3CD-1746-9C86-0557D36C540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31" name="Oval 5">
                    <a:extLst>
                      <a:ext uri="{FF2B5EF4-FFF2-40B4-BE49-F238E27FC236}">
                        <a16:creationId xmlns:a16="http://schemas.microsoft.com/office/drawing/2014/main" id="{39C9919B-E459-6946-BAB3-A266303D27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2" name="Line 6">
                    <a:extLst>
                      <a:ext uri="{FF2B5EF4-FFF2-40B4-BE49-F238E27FC236}">
                        <a16:creationId xmlns:a16="http://schemas.microsoft.com/office/drawing/2014/main" id="{61A62C09-3017-A541-9429-460C1A7F6B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3" name="Line 7">
                    <a:extLst>
                      <a:ext uri="{FF2B5EF4-FFF2-40B4-BE49-F238E27FC236}">
                        <a16:creationId xmlns:a16="http://schemas.microsoft.com/office/drawing/2014/main" id="{86063EB7-D2C3-3447-B2FD-57FC1E74D3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4" name="Rectangle 8">
                    <a:extLst>
                      <a:ext uri="{FF2B5EF4-FFF2-40B4-BE49-F238E27FC236}">
                        <a16:creationId xmlns:a16="http://schemas.microsoft.com/office/drawing/2014/main" id="{BD5BCC42-3550-DF4A-BB55-F643AEBFD9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5" name="Oval 9">
                    <a:extLst>
                      <a:ext uri="{FF2B5EF4-FFF2-40B4-BE49-F238E27FC236}">
                        <a16:creationId xmlns:a16="http://schemas.microsoft.com/office/drawing/2014/main" id="{74611398-E647-494F-A7BD-186BB5CB54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28" name="Group 44">
                  <a:extLst>
                    <a:ext uri="{FF2B5EF4-FFF2-40B4-BE49-F238E27FC236}">
                      <a16:creationId xmlns:a16="http://schemas.microsoft.com/office/drawing/2014/main" id="{B57BC638-F090-114B-B8BF-7E2F4A6CC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329" name="Rectangle 45">
                    <a:extLst>
                      <a:ext uri="{FF2B5EF4-FFF2-40B4-BE49-F238E27FC236}">
                        <a16:creationId xmlns:a16="http://schemas.microsoft.com/office/drawing/2014/main" id="{0F91A427-A1B7-A54C-8320-A92F425DF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0" name="Text Box 46">
                    <a:extLst>
                      <a:ext uri="{FF2B5EF4-FFF2-40B4-BE49-F238E27FC236}">
                        <a16:creationId xmlns:a16="http://schemas.microsoft.com/office/drawing/2014/main" id="{E600E15A-04DE-4F44-AD3B-D284039393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b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2EB87748-B820-0349-A8AC-FE8BBD55B257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B6E4C7D-CDAA-7F47-A797-1E5FB2A8049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22" name="Oval 5">
                    <a:extLst>
                      <a:ext uri="{FF2B5EF4-FFF2-40B4-BE49-F238E27FC236}">
                        <a16:creationId xmlns:a16="http://schemas.microsoft.com/office/drawing/2014/main" id="{F9943B67-FB21-3647-869F-669BE6A721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3" name="Line 6">
                    <a:extLst>
                      <a:ext uri="{FF2B5EF4-FFF2-40B4-BE49-F238E27FC236}">
                        <a16:creationId xmlns:a16="http://schemas.microsoft.com/office/drawing/2014/main" id="{57CCD935-17C4-B04B-B482-9A946E848E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4" name="Line 7">
                    <a:extLst>
                      <a:ext uri="{FF2B5EF4-FFF2-40B4-BE49-F238E27FC236}">
                        <a16:creationId xmlns:a16="http://schemas.microsoft.com/office/drawing/2014/main" id="{2FE8EAFF-CC53-364C-974F-2F913B960D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5" name="Rectangle 8">
                    <a:extLst>
                      <a:ext uri="{FF2B5EF4-FFF2-40B4-BE49-F238E27FC236}">
                        <a16:creationId xmlns:a16="http://schemas.microsoft.com/office/drawing/2014/main" id="{B25B691E-9E1D-1E4F-9419-915601381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6" name="Oval 9">
                    <a:extLst>
                      <a:ext uri="{FF2B5EF4-FFF2-40B4-BE49-F238E27FC236}">
                        <a16:creationId xmlns:a16="http://schemas.microsoft.com/office/drawing/2014/main" id="{9CB3B73F-9E39-EC4E-83F7-FBE106974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19" name="Group 44">
                  <a:extLst>
                    <a:ext uri="{FF2B5EF4-FFF2-40B4-BE49-F238E27FC236}">
                      <a16:creationId xmlns:a16="http://schemas.microsoft.com/office/drawing/2014/main" id="{0F42679C-ED56-BC45-8C82-597609DBD4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64202" y="2507397"/>
                  <a:ext cx="341084" cy="419100"/>
                  <a:chOff x="2949" y="2425"/>
                  <a:chExt cx="218" cy="264"/>
                </a:xfrm>
              </p:grpSpPr>
              <p:sp>
                <p:nvSpPr>
                  <p:cNvPr id="320" name="Rectangle 45">
                    <a:extLst>
                      <a:ext uri="{FF2B5EF4-FFF2-40B4-BE49-F238E27FC236}">
                        <a16:creationId xmlns:a16="http://schemas.microsoft.com/office/drawing/2014/main" id="{CF557465-1C6C-1245-9762-D6D2D9F89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1" name="Text Box 46">
                    <a:extLst>
                      <a:ext uri="{FF2B5EF4-FFF2-40B4-BE49-F238E27FC236}">
                        <a16:creationId xmlns:a16="http://schemas.microsoft.com/office/drawing/2014/main" id="{CEEF1658-9381-E84D-81A0-1A501484FB8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9" y="2425"/>
                    <a:ext cx="21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c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346" name="Right Arrow 345">
              <a:extLst>
                <a:ext uri="{FF2B5EF4-FFF2-40B4-BE49-F238E27FC236}">
                  <a16:creationId xmlns:a16="http://schemas.microsoft.com/office/drawing/2014/main" id="{042BFE25-0F60-794A-B634-E33D42BAAD21}"/>
                </a:ext>
              </a:extLst>
            </p:cNvPr>
            <p:cNvSpPr/>
            <p:nvPr/>
          </p:nvSpPr>
          <p:spPr>
            <a:xfrm rot="10800000">
              <a:off x="8271137" y="575159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E9AE3BA5-DCA8-5D4F-A6D6-75EF46834F58}"/>
                </a:ext>
              </a:extLst>
            </p:cNvPr>
            <p:cNvSpPr/>
            <p:nvPr/>
          </p:nvSpPr>
          <p:spPr>
            <a:xfrm>
              <a:off x="7508446" y="575651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ight Arrow 347">
              <a:extLst>
                <a:ext uri="{FF2B5EF4-FFF2-40B4-BE49-F238E27FC236}">
                  <a16:creationId xmlns:a16="http://schemas.microsoft.com/office/drawing/2014/main" id="{80E704B5-3D0B-2A41-AF24-0F438DFF3159}"/>
                </a:ext>
              </a:extLst>
            </p:cNvPr>
            <p:cNvSpPr/>
            <p:nvPr/>
          </p:nvSpPr>
          <p:spPr>
            <a:xfrm rot="10800000">
              <a:off x="8263118" y="3813171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ight Arrow 348">
              <a:extLst>
                <a:ext uri="{FF2B5EF4-FFF2-40B4-BE49-F238E27FC236}">
                  <a16:creationId xmlns:a16="http://schemas.microsoft.com/office/drawing/2014/main" id="{D96C2F6A-C449-3E42-9B4A-5B9F8178C165}"/>
                </a:ext>
              </a:extLst>
            </p:cNvPr>
            <p:cNvSpPr/>
            <p:nvPr/>
          </p:nvSpPr>
          <p:spPr>
            <a:xfrm>
              <a:off x="7516468" y="3818088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ight Arrow 349">
              <a:extLst>
                <a:ext uri="{FF2B5EF4-FFF2-40B4-BE49-F238E27FC236}">
                  <a16:creationId xmlns:a16="http://schemas.microsoft.com/office/drawing/2014/main" id="{39F8950B-5EB1-4B4E-A0EF-73943A219C7C}"/>
                </a:ext>
              </a:extLst>
            </p:cNvPr>
            <p:cNvSpPr/>
            <p:nvPr/>
          </p:nvSpPr>
          <p:spPr>
            <a:xfrm rot="10800000">
              <a:off x="8271140" y="187474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DF406DB6-2900-7C44-9860-A0ADA23E2211}"/>
                </a:ext>
              </a:extLst>
            </p:cNvPr>
            <p:cNvSpPr/>
            <p:nvPr/>
          </p:nvSpPr>
          <p:spPr>
            <a:xfrm>
              <a:off x="7535184" y="1895707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Arrow 351">
              <a:extLst>
                <a:ext uri="{FF2B5EF4-FFF2-40B4-BE49-F238E27FC236}">
                  <a16:creationId xmlns:a16="http://schemas.microsoft.com/office/drawing/2014/main" id="{EE34E15B-D663-B047-93CF-9B1CD724C0A5}"/>
                </a:ext>
              </a:extLst>
            </p:cNvPr>
            <p:cNvSpPr/>
            <p:nvPr/>
          </p:nvSpPr>
          <p:spPr>
            <a:xfrm rot="10800000">
              <a:off x="10193519" y="187742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Arrow 352">
              <a:extLst>
                <a:ext uri="{FF2B5EF4-FFF2-40B4-BE49-F238E27FC236}">
                  <a16:creationId xmlns:a16="http://schemas.microsoft.com/office/drawing/2014/main" id="{C5E35028-9133-1F45-82D3-DD70357904CF}"/>
                </a:ext>
              </a:extLst>
            </p:cNvPr>
            <p:cNvSpPr/>
            <p:nvPr/>
          </p:nvSpPr>
          <p:spPr>
            <a:xfrm>
              <a:off x="9430828" y="188233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ight Arrow 353">
              <a:extLst>
                <a:ext uri="{FF2B5EF4-FFF2-40B4-BE49-F238E27FC236}">
                  <a16:creationId xmlns:a16="http://schemas.microsoft.com/office/drawing/2014/main" id="{F9910D40-9F0B-7C47-BDEC-508FFA6BCFDB}"/>
                </a:ext>
              </a:extLst>
            </p:cNvPr>
            <p:cNvSpPr/>
            <p:nvPr/>
          </p:nvSpPr>
          <p:spPr>
            <a:xfrm rot="10800000">
              <a:off x="10206889" y="381584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ight Arrow 354">
              <a:extLst>
                <a:ext uri="{FF2B5EF4-FFF2-40B4-BE49-F238E27FC236}">
                  <a16:creationId xmlns:a16="http://schemas.microsoft.com/office/drawing/2014/main" id="{EBB9FB89-D51A-8145-8D43-15C959806E3C}"/>
                </a:ext>
              </a:extLst>
            </p:cNvPr>
            <p:cNvSpPr/>
            <p:nvPr/>
          </p:nvSpPr>
          <p:spPr>
            <a:xfrm>
              <a:off x="9444198" y="382076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68ED79-45E9-CC44-B576-3A4920C60B8F}"/>
              </a:ext>
            </a:extLst>
          </p:cNvPr>
          <p:cNvGrpSpPr/>
          <p:nvPr/>
        </p:nvGrpSpPr>
        <p:grpSpPr>
          <a:xfrm>
            <a:off x="657860" y="2400132"/>
            <a:ext cx="5733486" cy="978729"/>
            <a:chOff x="657860" y="2475288"/>
            <a:chExt cx="5733486" cy="97872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013F4FC-3576-324F-8772-2A46D8919E19}"/>
                </a:ext>
              </a:extLst>
            </p:cNvPr>
            <p:cNvSpPr txBox="1"/>
            <p:nvPr/>
          </p:nvSpPr>
          <p:spPr>
            <a:xfrm flipH="1">
              <a:off x="1644363" y="2475288"/>
              <a:ext cx="474698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has propagated to b, and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 away, i.e., at b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C85FCEB-E7DC-7842-AEE6-1D9E48843ECA}"/>
                </a:ext>
              </a:extLst>
            </p:cNvPr>
            <p:cNvGrpSpPr/>
            <p:nvPr/>
          </p:nvGrpSpPr>
          <p:grpSpPr>
            <a:xfrm>
              <a:off x="657860" y="2750299"/>
              <a:ext cx="918242" cy="370050"/>
              <a:chOff x="1097284" y="2174236"/>
              <a:chExt cx="918242" cy="37005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6407F663-7874-8D41-BE55-CD70E43CAAE6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0C9CF1-B1DD-6F42-885B-B1224B171A90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A14F8EC7-4938-634D-88A6-27EC87A14463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33F3DD7F-306B-3D46-AE49-582B347DD80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D6D1258-DA12-4840-A676-33406E4563DA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8DD9DF8-7B49-5040-BED5-AC02018D2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2CA38E79-6C1B-9549-8167-C9C781F3B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86B83C6-0038-A94D-834B-A00389821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3D78F8B0-C316-0041-915B-FB25693F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D6E42BA2-10AD-E946-BA77-EF83F80D6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88433B2E-3D4E-FD4C-AD3F-71D749E2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CF1464-DE43-084B-B680-06FDD203F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C0C2A298-F7C7-A147-B7CC-505ED7BED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080612D4-C694-8D44-8E2C-5B9465014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B115B08-82E4-8C4F-9D79-C3FF19440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E122EC6B-9D5B-B74E-A99F-E5FC3F4164C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DAD50CB-524A-0542-A559-A2229BF67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8079" y="2243337"/>
                  <a:ext cx="79786" cy="111123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2BE9-3CB5-8E45-8113-CD53343E18C5}"/>
              </a:ext>
            </a:extLst>
          </p:cNvPr>
          <p:cNvGrpSpPr/>
          <p:nvPr/>
        </p:nvGrpSpPr>
        <p:grpSpPr>
          <a:xfrm>
            <a:off x="644525" y="3464640"/>
            <a:ext cx="5840095" cy="978729"/>
            <a:chOff x="644525" y="3539796"/>
            <a:chExt cx="5840095" cy="97872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A7377A-3138-FC43-98BD-729D7EB7E64C}"/>
                </a:ext>
              </a:extLst>
            </p:cNvPr>
            <p:cNvSpPr txBox="1"/>
            <p:nvPr/>
          </p:nvSpPr>
          <p:spPr>
            <a:xfrm flipH="1">
              <a:off x="1638864" y="3539796"/>
              <a:ext cx="484575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now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hops away, i.e., at b and now at a, e as well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931310F-8D34-744B-BD5D-8A0D55B151E8}"/>
                </a:ext>
              </a:extLst>
            </p:cNvPr>
            <p:cNvGrpSpPr/>
            <p:nvPr/>
          </p:nvGrpSpPr>
          <p:grpSpPr>
            <a:xfrm>
              <a:off x="644525" y="3789159"/>
              <a:ext cx="918242" cy="370050"/>
              <a:chOff x="1097284" y="2174236"/>
              <a:chExt cx="918242" cy="370050"/>
            </a:xfrm>
          </p:grpSpPr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BF37831-78F3-2145-BEC9-369382FB29D9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t=2</a:t>
                </a: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4A612D2D-6486-C04A-B754-CA873108FA46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F369F45-D988-6D4C-BE05-2D0E19677FB1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23E3A523-360B-B445-8C29-43304BEAB275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9B6FDD0F-15D4-0B4C-BA8E-3B601550C3D3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C142B1FE-E468-1A40-8C49-B1EC401AF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38E6D6E-02A7-E944-9182-7EE53565A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8C75D3D-2BDE-2746-B977-14408BECB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07B9B84D-F07B-954A-9C0C-6D624EB4E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8826E3E-9CD2-884C-BC7F-2A2ECF5DC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143171F-271F-2448-B0E3-075448D34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48C065DC-DA76-F84C-B99B-A87374A23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DCEAF1C-3C72-BE47-8DC0-E69467D43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8F29380-FC05-974A-929E-E2A3CBE27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C9AA46C9-A442-4B4D-BC4D-0848FACD8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6A50A089-AD54-C245-8ADC-E805E6D50FF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8B3093BD-CFE2-4142-ABCD-C25BF9AD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0990" y="2293502"/>
                  <a:ext cx="151387" cy="67308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2FCC-4519-194E-8CB3-21DB9C01A117}"/>
              </a:ext>
            </a:extLst>
          </p:cNvPr>
          <p:cNvGrpSpPr/>
          <p:nvPr/>
        </p:nvGrpSpPr>
        <p:grpSpPr>
          <a:xfrm>
            <a:off x="657860" y="4629055"/>
            <a:ext cx="5999480" cy="701731"/>
            <a:chOff x="657860" y="4629055"/>
            <a:chExt cx="5999480" cy="701731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9EF13B0-7DD1-E541-89DF-FCD4AD2CD993}"/>
                </a:ext>
              </a:extLst>
            </p:cNvPr>
            <p:cNvSpPr txBox="1"/>
            <p:nvPr/>
          </p:nvSpPr>
          <p:spPr>
            <a:xfrm flipH="1">
              <a:off x="1659184" y="4629055"/>
              <a:ext cx="4998156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d, f, h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5A52D85-6CD3-D445-B929-D0E8B8B65C1F}"/>
                </a:ext>
              </a:extLst>
            </p:cNvPr>
            <p:cNvGrpSpPr/>
            <p:nvPr/>
          </p:nvGrpSpPr>
          <p:grpSpPr>
            <a:xfrm>
              <a:off x="657860" y="4761979"/>
              <a:ext cx="918242" cy="370050"/>
              <a:chOff x="1097284" y="2174236"/>
              <a:chExt cx="918242" cy="370050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30B13979-FE63-E24E-B47A-5E098E8B8E4A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t=3</a:t>
                </a:r>
              </a:p>
            </p:txBody>
          </p: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1A403FAE-73B3-214E-A95E-8F3D864408A2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1FF21CF-ACE1-114C-AF40-457630C4AB74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A932C4E8-DAA6-BF49-B8AB-D0AC5B968318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598560C-BCF0-6540-A930-6E3452DA2F59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92F927D8-3807-6B46-BCA2-BEC722512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B2276A01-1036-2D48-BE69-15831400D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F35AD5A3-0A6E-E04C-A282-2F3C99769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1FDF9C7E-FB2A-E74A-857B-82B6CFC72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C2982F5-1FAC-6E45-99FF-7935E0FFD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A7FCB1A-613F-8548-99DC-0A176CB34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1A0B9C39-6065-7243-B092-8728059E7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46ED202-1E7B-6B47-A9E2-400A81344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FBDED580-4A52-764D-964D-B986221CB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743C0F0F-0E63-474A-A14F-0DF1A12A1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0D3FBCFB-A3B6-D240-BF0F-F0B30AAFFAD8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5C6CF4CD-B823-7943-9D77-B4AA17992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4533" y="2354460"/>
                  <a:ext cx="154224" cy="0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C0DA2B-BD26-BB4F-B1E2-9A0BE319047B}"/>
              </a:ext>
            </a:extLst>
          </p:cNvPr>
          <p:cNvGrpSpPr/>
          <p:nvPr/>
        </p:nvGrpSpPr>
        <p:grpSpPr>
          <a:xfrm>
            <a:off x="657860" y="5652999"/>
            <a:ext cx="5918200" cy="701731"/>
            <a:chOff x="657860" y="5627947"/>
            <a:chExt cx="5918200" cy="7017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8B40C8-D0BF-E549-8280-EE389E285592}"/>
                </a:ext>
              </a:extLst>
            </p:cNvPr>
            <p:cNvSpPr/>
            <p:nvPr/>
          </p:nvSpPr>
          <p:spPr>
            <a:xfrm>
              <a:off x="1638300" y="5627947"/>
              <a:ext cx="4937760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g, i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F0491AD-F320-A845-9707-456351BE1D98}"/>
                </a:ext>
              </a:extLst>
            </p:cNvPr>
            <p:cNvGrpSpPr/>
            <p:nvPr/>
          </p:nvGrpSpPr>
          <p:grpSpPr>
            <a:xfrm>
              <a:off x="657860" y="5777979"/>
              <a:ext cx="918242" cy="370050"/>
              <a:chOff x="1097284" y="2174236"/>
              <a:chExt cx="918242" cy="370050"/>
            </a:xfrm>
          </p:grpSpPr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9E1FC597-91E5-1541-8074-E2D80420D31D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t=4</a:t>
                </a: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EA849807-5604-1C4E-8335-F0F326C10FDF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0D87A56E-2A01-5F4C-96CD-BF0360192FB0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652CF53-1D97-7043-81A9-E2E70EFBC85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4B69590-52DD-8D44-A5A8-EE0A165ED4D8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AD88D891-B658-8E42-8364-AB5201F06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0C23501F-6802-3942-978A-86C96E1D7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16E4AD36-E2DB-114E-9CDE-2AF74EFB6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249C9BC-D936-AF41-86AB-9EFF55EAB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87ACF5BF-E803-4D45-A058-1DE12219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28582EEE-1DDA-C642-BE33-7DCE82CF4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F2062828-7B4B-3742-BD3A-98D1F14B8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89BA0FDD-19D8-D443-A524-5B3EC8A36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4889F2B-57AC-9544-B854-FF098914A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53AB91B1-C113-7348-A644-471659C4A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D074E508-AAAF-0C40-B339-7BE22BF6EB49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730851-A79B-F14C-A452-E91404AE3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10989" y="2351285"/>
                  <a:ext cx="140045" cy="71122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6ACB8D-A57C-0642-B81E-86A464F478CF}"/>
              </a:ext>
            </a:extLst>
          </p:cNvPr>
          <p:cNvSpPr txBox="1"/>
          <p:nvPr/>
        </p:nvSpPr>
        <p:spPr>
          <a:xfrm>
            <a:off x="802640" y="1188720"/>
            <a:ext cx="106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 communication, computation steps diffuses information through network: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7EA12-A941-B948-B442-65C8B1C74625}"/>
              </a:ext>
            </a:extLst>
          </p:cNvPr>
          <p:cNvGrpSpPr/>
          <p:nvPr/>
        </p:nvGrpSpPr>
        <p:grpSpPr>
          <a:xfrm>
            <a:off x="8879399" y="1803748"/>
            <a:ext cx="2857489" cy="1596883"/>
            <a:chOff x="8879399" y="1803748"/>
            <a:chExt cx="2857489" cy="159688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984253E-DE4B-7248-9D42-029000165996}"/>
                </a:ext>
              </a:extLst>
            </p:cNvPr>
            <p:cNvSpPr/>
            <p:nvPr/>
          </p:nvSpPr>
          <p:spPr>
            <a:xfrm>
              <a:off x="8879399" y="1803748"/>
              <a:ext cx="2857489" cy="1536065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489" h="1536065">
                  <a:moveTo>
                    <a:pt x="1555" y="0"/>
                  </a:moveTo>
                  <a:cubicBezTo>
                    <a:pt x="-6794" y="271398"/>
                    <a:pt x="1555" y="1075152"/>
                    <a:pt x="477544" y="1327760"/>
                  </a:cubicBezTo>
                  <a:cubicBezTo>
                    <a:pt x="953533" y="1580368"/>
                    <a:pt x="1968141" y="1544876"/>
                    <a:pt x="2857489" y="151564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FBE2B-A272-8E4E-B714-C57A637BAC12}"/>
                </a:ext>
              </a:extLst>
            </p:cNvPr>
            <p:cNvSpPr txBox="1"/>
            <p:nvPr/>
          </p:nvSpPr>
          <p:spPr>
            <a:xfrm>
              <a:off x="11185743" y="303129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 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AC637B2-9DF3-0843-A113-74CCCFDBE3CE}"/>
              </a:ext>
            </a:extLst>
          </p:cNvPr>
          <p:cNvGrpSpPr/>
          <p:nvPr/>
        </p:nvGrpSpPr>
        <p:grpSpPr>
          <a:xfrm>
            <a:off x="7149715" y="1929521"/>
            <a:ext cx="4586651" cy="2599426"/>
            <a:chOff x="8907795" y="1814699"/>
            <a:chExt cx="2775713" cy="2599426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E30EA4F8-E34A-3D4F-ACF7-B399EF985322}"/>
                </a:ext>
              </a:extLst>
            </p:cNvPr>
            <p:cNvSpPr/>
            <p:nvPr/>
          </p:nvSpPr>
          <p:spPr>
            <a:xfrm>
              <a:off x="8907795" y="1814699"/>
              <a:ext cx="2745708" cy="2599426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5999" h="2364158">
                  <a:moveTo>
                    <a:pt x="0" y="0"/>
                  </a:moveTo>
                  <a:cubicBezTo>
                    <a:pt x="943" y="1381432"/>
                    <a:pt x="550939" y="1118129"/>
                    <a:pt x="780300" y="1512155"/>
                  </a:cubicBezTo>
                  <a:cubicBezTo>
                    <a:pt x="1009661" y="1906181"/>
                    <a:pt x="979509" y="2332843"/>
                    <a:pt x="1376166" y="2364158"/>
                  </a:cubicBezTo>
                  <a:cubicBezTo>
                    <a:pt x="1818305" y="2338511"/>
                    <a:pt x="1761382" y="1586941"/>
                    <a:pt x="2785999" y="153986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955C141-C4CE-A64F-AC5E-8F7995F25D1F}"/>
                </a:ext>
              </a:extLst>
            </p:cNvPr>
            <p:cNvSpPr txBox="1"/>
            <p:nvPr/>
          </p:nvSpPr>
          <p:spPr>
            <a:xfrm>
              <a:off x="11352512" y="3203511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 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E38B66F-80BE-FE4C-8935-79EC957DD921}"/>
              </a:ext>
            </a:extLst>
          </p:cNvPr>
          <p:cNvGrpSpPr/>
          <p:nvPr/>
        </p:nvGrpSpPr>
        <p:grpSpPr>
          <a:xfrm>
            <a:off x="7026541" y="1994238"/>
            <a:ext cx="4824649" cy="4365597"/>
            <a:chOff x="8907795" y="1814698"/>
            <a:chExt cx="2919743" cy="4365597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E330CB8-05D7-564B-94D6-965785148116}"/>
                </a:ext>
              </a:extLst>
            </p:cNvPr>
            <p:cNvSpPr/>
            <p:nvPr/>
          </p:nvSpPr>
          <p:spPr>
            <a:xfrm>
              <a:off x="8907795" y="1814698"/>
              <a:ext cx="2806352" cy="4365597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100281 w 2947813"/>
                <a:gd name="connsiteY0" fmla="*/ 0 h 3978267"/>
                <a:gd name="connsiteX1" fmla="*/ 106879 w 2947813"/>
                <a:gd name="connsiteY1" fmla="*/ 2237364 h 3978267"/>
                <a:gd name="connsiteX2" fmla="*/ 1522598 w 2947813"/>
                <a:gd name="connsiteY2" fmla="*/ 3970477 h 3978267"/>
                <a:gd name="connsiteX3" fmla="*/ 2947813 w 2947813"/>
                <a:gd name="connsiteY3" fmla="*/ 2918339 h 3978267"/>
                <a:gd name="connsiteX0" fmla="*/ 100281 w 2947813"/>
                <a:gd name="connsiteY0" fmla="*/ 0 h 3970477"/>
                <a:gd name="connsiteX1" fmla="*/ 106879 w 2947813"/>
                <a:gd name="connsiteY1" fmla="*/ 2237364 h 3970477"/>
                <a:gd name="connsiteX2" fmla="*/ 1522598 w 2947813"/>
                <a:gd name="connsiteY2" fmla="*/ 3970477 h 3970477"/>
                <a:gd name="connsiteX3" fmla="*/ 2947813 w 2947813"/>
                <a:gd name="connsiteY3" fmla="*/ 2918339 h 3970477"/>
                <a:gd name="connsiteX0" fmla="*/ 0 w 2847532"/>
                <a:gd name="connsiteY0" fmla="*/ 0 h 3970477"/>
                <a:gd name="connsiteX1" fmla="*/ 6598 w 2847532"/>
                <a:gd name="connsiteY1" fmla="*/ 2237364 h 3970477"/>
                <a:gd name="connsiteX2" fmla="*/ 1422317 w 2847532"/>
                <a:gd name="connsiteY2" fmla="*/ 3970477 h 3970477"/>
                <a:gd name="connsiteX3" fmla="*/ 2847532 w 2847532"/>
                <a:gd name="connsiteY3" fmla="*/ 2918339 h 39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532" h="3970477">
                  <a:moveTo>
                    <a:pt x="0" y="0"/>
                  </a:moveTo>
                  <a:cubicBezTo>
                    <a:pt x="943" y="1381432"/>
                    <a:pt x="7986" y="1928780"/>
                    <a:pt x="6598" y="2237364"/>
                  </a:cubicBezTo>
                  <a:cubicBezTo>
                    <a:pt x="5210" y="2545948"/>
                    <a:pt x="941136" y="3970903"/>
                    <a:pt x="1422317" y="3970477"/>
                  </a:cubicBezTo>
                  <a:cubicBezTo>
                    <a:pt x="1903498" y="3970051"/>
                    <a:pt x="2053664" y="2919844"/>
                    <a:pt x="2847532" y="291833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7430AE7-043D-2A42-AEA6-A5DEFCDDE64B}"/>
                </a:ext>
              </a:extLst>
            </p:cNvPr>
            <p:cNvSpPr txBox="1"/>
            <p:nvPr/>
          </p:nvSpPr>
          <p:spPr>
            <a:xfrm>
              <a:off x="11496542" y="4706635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t=3 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3FEA0BD-9388-0641-A4C4-A22329FE8636}"/>
              </a:ext>
            </a:extLst>
          </p:cNvPr>
          <p:cNvGrpSpPr/>
          <p:nvPr/>
        </p:nvGrpSpPr>
        <p:grpSpPr>
          <a:xfrm>
            <a:off x="6828212" y="2004167"/>
            <a:ext cx="5205658" cy="4487257"/>
            <a:chOff x="8907795" y="1823741"/>
            <a:chExt cx="2917701" cy="3238676"/>
          </a:xfrm>
        </p:grpSpPr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875363C-67E2-B44C-B690-43D38457CFC5}"/>
                </a:ext>
              </a:extLst>
            </p:cNvPr>
            <p:cNvSpPr/>
            <p:nvPr/>
          </p:nvSpPr>
          <p:spPr>
            <a:xfrm>
              <a:off x="8907795" y="1823741"/>
              <a:ext cx="2806351" cy="3234534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205842 w 3053374"/>
                <a:gd name="connsiteY0" fmla="*/ 0 h 2918339"/>
                <a:gd name="connsiteX1" fmla="*/ 212440 w 3053374"/>
                <a:gd name="connsiteY1" fmla="*/ 2237364 h 2918339"/>
                <a:gd name="connsiteX2" fmla="*/ 3053374 w 3053374"/>
                <a:gd name="connsiteY2" fmla="*/ 2918339 h 2918339"/>
                <a:gd name="connsiteX0" fmla="*/ 108602 w 2956134"/>
                <a:gd name="connsiteY0" fmla="*/ 0 h 3037186"/>
                <a:gd name="connsiteX1" fmla="*/ 257674 w 2956134"/>
                <a:gd name="connsiteY1" fmla="*/ 2829378 h 3037186"/>
                <a:gd name="connsiteX2" fmla="*/ 2956134 w 2956134"/>
                <a:gd name="connsiteY2" fmla="*/ 2918339 h 3037186"/>
                <a:gd name="connsiteX0" fmla="*/ 0 w 2847532"/>
                <a:gd name="connsiteY0" fmla="*/ 0 h 2918339"/>
                <a:gd name="connsiteX1" fmla="*/ 149072 w 2847532"/>
                <a:gd name="connsiteY1" fmla="*/ 2829378 h 2918339"/>
                <a:gd name="connsiteX2" fmla="*/ 2847532 w 2847532"/>
                <a:gd name="connsiteY2" fmla="*/ 2918339 h 2918339"/>
                <a:gd name="connsiteX0" fmla="*/ 0 w 2847532"/>
                <a:gd name="connsiteY0" fmla="*/ 0 h 2918339"/>
                <a:gd name="connsiteX1" fmla="*/ 156195 w 2847532"/>
                <a:gd name="connsiteY1" fmla="*/ 2878713 h 2918339"/>
                <a:gd name="connsiteX2" fmla="*/ 2847532 w 2847532"/>
                <a:gd name="connsiteY2" fmla="*/ 2918339 h 2918339"/>
                <a:gd name="connsiteX0" fmla="*/ 104232 w 2951764"/>
                <a:gd name="connsiteY0" fmla="*/ 0 h 3066150"/>
                <a:gd name="connsiteX1" fmla="*/ 260427 w 2951764"/>
                <a:gd name="connsiteY1" fmla="*/ 2870491 h 3066150"/>
                <a:gd name="connsiteX2" fmla="*/ 2951764 w 2951764"/>
                <a:gd name="connsiteY2" fmla="*/ 2910117 h 3066150"/>
                <a:gd name="connsiteX0" fmla="*/ 99818 w 2947350"/>
                <a:gd name="connsiteY0" fmla="*/ 0 h 3066150"/>
                <a:gd name="connsiteX1" fmla="*/ 256013 w 2947350"/>
                <a:gd name="connsiteY1" fmla="*/ 2870491 h 3066150"/>
                <a:gd name="connsiteX2" fmla="*/ 2947350 w 2947350"/>
                <a:gd name="connsiteY2" fmla="*/ 2910117 h 3066150"/>
                <a:gd name="connsiteX0" fmla="*/ 0 w 2847532"/>
                <a:gd name="connsiteY0" fmla="*/ 0 h 2929561"/>
                <a:gd name="connsiteX1" fmla="*/ 156195 w 2847532"/>
                <a:gd name="connsiteY1" fmla="*/ 2870491 h 2929561"/>
                <a:gd name="connsiteX2" fmla="*/ 2847532 w 2847532"/>
                <a:gd name="connsiteY2" fmla="*/ 2910117 h 2929561"/>
                <a:gd name="connsiteX0" fmla="*/ 0 w 2847532"/>
                <a:gd name="connsiteY0" fmla="*/ 0 h 2940104"/>
                <a:gd name="connsiteX1" fmla="*/ 156195 w 2847532"/>
                <a:gd name="connsiteY1" fmla="*/ 2870491 h 2940104"/>
                <a:gd name="connsiteX2" fmla="*/ 2847532 w 2847532"/>
                <a:gd name="connsiteY2" fmla="*/ 2910117 h 2940104"/>
                <a:gd name="connsiteX0" fmla="*/ 0 w 2847532"/>
                <a:gd name="connsiteY0" fmla="*/ 0 h 2978647"/>
                <a:gd name="connsiteX1" fmla="*/ 156195 w 2847532"/>
                <a:gd name="connsiteY1" fmla="*/ 2870491 h 2978647"/>
                <a:gd name="connsiteX2" fmla="*/ 2847532 w 2847532"/>
                <a:gd name="connsiteY2" fmla="*/ 2910117 h 2978647"/>
                <a:gd name="connsiteX0" fmla="*/ 75033 w 2922565"/>
                <a:gd name="connsiteY0" fmla="*/ 0 h 2947368"/>
                <a:gd name="connsiteX1" fmla="*/ 95877 w 2922565"/>
                <a:gd name="connsiteY1" fmla="*/ 2812934 h 2947368"/>
                <a:gd name="connsiteX2" fmla="*/ 2922565 w 2922565"/>
                <a:gd name="connsiteY2" fmla="*/ 2910117 h 2947368"/>
                <a:gd name="connsiteX0" fmla="*/ 0 w 2847532"/>
                <a:gd name="connsiteY0" fmla="*/ 0 h 2921786"/>
                <a:gd name="connsiteX1" fmla="*/ 20844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1786"/>
                <a:gd name="connsiteX1" fmla="*/ 92081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9781"/>
                <a:gd name="connsiteX1" fmla="*/ 92081 w 2847532"/>
                <a:gd name="connsiteY1" fmla="*/ 2812934 h 2929781"/>
                <a:gd name="connsiteX2" fmla="*/ 2847532 w 2847532"/>
                <a:gd name="connsiteY2" fmla="*/ 2910117 h 2929781"/>
                <a:gd name="connsiteX0" fmla="*/ 0 w 2847532"/>
                <a:gd name="connsiteY0" fmla="*/ 0 h 2941785"/>
                <a:gd name="connsiteX1" fmla="*/ 92081 w 2847532"/>
                <a:gd name="connsiteY1" fmla="*/ 2812934 h 2941785"/>
                <a:gd name="connsiteX2" fmla="*/ 2847532 w 2847532"/>
                <a:gd name="connsiteY2" fmla="*/ 2910117 h 29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532" h="2941785">
                  <a:moveTo>
                    <a:pt x="0" y="0"/>
                  </a:moveTo>
                  <a:cubicBezTo>
                    <a:pt x="15191" y="1611659"/>
                    <a:pt x="-19201" y="2632144"/>
                    <a:pt x="92081" y="2812934"/>
                  </a:cubicBezTo>
                  <a:cubicBezTo>
                    <a:pt x="203363" y="2993724"/>
                    <a:pt x="2234300" y="2940917"/>
                    <a:pt x="2847532" y="291011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A857DEAF-2A1F-2D40-8338-8A4F683F80D6}"/>
                </a:ext>
              </a:extLst>
            </p:cNvPr>
            <p:cNvSpPr txBox="1"/>
            <p:nvPr/>
          </p:nvSpPr>
          <p:spPr>
            <a:xfrm>
              <a:off x="11518941" y="4795852"/>
              <a:ext cx="306555" cy="266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5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438AA575-F82B-4140-AE52-BEE0F0C2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15" y="4245258"/>
            <a:ext cx="1841326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“good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travels fast”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id="{C4C2BFAF-08F8-2B4E-84C9-E1AF71573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453" y="3722449"/>
            <a:ext cx="91113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detects link-cost change, updates its DV, informs its neighbors.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0B94A561-5BEF-5441-B104-E5096C7C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153" y="4231521"/>
            <a:ext cx="87103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334963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update from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updates its DV, computes new least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sends its neighbors its DV.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02ED6D7B-6CD4-684F-802D-89045518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274" y="5064204"/>
            <a:ext cx="8450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update, updates its DV. 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least costs do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change, so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does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send a message to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z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93DE2E22-15BF-CB43-9F27-84D8612D7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routing info, recalculates local DV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DV changes, notify neighbors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85" name="Group 5">
            <a:extLst>
              <a:ext uri="{FF2B5EF4-FFF2-40B4-BE49-F238E27FC236}">
                <a16:creationId xmlns:a16="http://schemas.microsoft.com/office/drawing/2014/main" id="{40C2098D-55AC-D040-96C2-D888A70E084A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A88A075-09A8-CA4E-82D1-8922BDB9F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4B2EFECB-750C-904E-9CF2-153C9D95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B240CDD0-033A-094B-876D-BDAA0A22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id="{7A3FBC27-1E37-F54B-BC58-AC6D92BBB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64C6B584-D5CB-894C-8DF1-970A8523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Rectangle 11">
              <a:extLst>
                <a:ext uri="{FF2B5EF4-FFF2-40B4-BE49-F238E27FC236}">
                  <a16:creationId xmlns:a16="http://schemas.microsoft.com/office/drawing/2014/main" id="{5C5412BE-59B0-934A-B7BA-B3DF5728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CFAF80BD-A1F8-574D-9A78-AD60A870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B43B42B3-5A45-CC4B-AD55-97D4D7FEE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3F856C59-D658-7B43-A0E2-8332A0F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5" name="Group 15">
              <a:extLst>
                <a:ext uri="{FF2B5EF4-FFF2-40B4-BE49-F238E27FC236}">
                  <a16:creationId xmlns:a16="http://schemas.microsoft.com/office/drawing/2014/main" id="{00AF41C0-42D7-4E44-8FBF-8783C29EF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19" name="Rectangle 16">
                <a:extLst>
                  <a:ext uri="{FF2B5EF4-FFF2-40B4-BE49-F238E27FC236}">
                    <a16:creationId xmlns:a16="http://schemas.microsoft.com/office/drawing/2014/main" id="{25143E32-38AB-E141-9359-174A66B2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Text Box 17">
                <a:extLst>
                  <a:ext uri="{FF2B5EF4-FFF2-40B4-BE49-F238E27FC236}">
                    <a16:creationId xmlns:a16="http://schemas.microsoft.com/office/drawing/2014/main" id="{5FBE30DE-B9C1-4142-BA4A-6C0267A38D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96" name="Group 18">
              <a:extLst>
                <a:ext uri="{FF2B5EF4-FFF2-40B4-BE49-F238E27FC236}">
                  <a16:creationId xmlns:a16="http://schemas.microsoft.com/office/drawing/2014/main" id="{1CCB28C8-C25F-6D45-99D6-934E4DB7A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11" name="Oval 19">
                <a:extLst>
                  <a:ext uri="{FF2B5EF4-FFF2-40B4-BE49-F238E27FC236}">
                    <a16:creationId xmlns:a16="http://schemas.microsoft.com/office/drawing/2014/main" id="{0BA6C611-2030-A540-9BCB-553B5913B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2" name="Line 20">
                <a:extLst>
                  <a:ext uri="{FF2B5EF4-FFF2-40B4-BE49-F238E27FC236}">
                    <a16:creationId xmlns:a16="http://schemas.microsoft.com/office/drawing/2014/main" id="{EAA6F2A9-76FB-FB44-B560-6F7BA3722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Line 21">
                <a:extLst>
                  <a:ext uri="{FF2B5EF4-FFF2-40B4-BE49-F238E27FC236}">
                    <a16:creationId xmlns:a16="http://schemas.microsoft.com/office/drawing/2014/main" id="{3E85F84C-1240-7543-9663-416F41E01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2E0B953E-0313-0841-B1F0-D4A85EE0D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Oval 23">
                <a:extLst>
                  <a:ext uri="{FF2B5EF4-FFF2-40B4-BE49-F238E27FC236}">
                    <a16:creationId xmlns:a16="http://schemas.microsoft.com/office/drawing/2014/main" id="{8F6108B2-EB1F-D245-A6FC-F779F7F68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6" name="Group 24">
                <a:extLst>
                  <a:ext uri="{FF2B5EF4-FFF2-40B4-BE49-F238E27FC236}">
                    <a16:creationId xmlns:a16="http://schemas.microsoft.com/office/drawing/2014/main" id="{ED45E093-AC43-4E49-AF6B-E506C1277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17" name="Rectangle 25">
                  <a:extLst>
                    <a:ext uri="{FF2B5EF4-FFF2-40B4-BE49-F238E27FC236}">
                      <a16:creationId xmlns:a16="http://schemas.microsoft.com/office/drawing/2014/main" id="{6D3355A1-B945-5447-8024-3F52F6D0D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8" name="Text Box 26">
                  <a:extLst>
                    <a:ext uri="{FF2B5EF4-FFF2-40B4-BE49-F238E27FC236}">
                      <a16:creationId xmlns:a16="http://schemas.microsoft.com/office/drawing/2014/main" id="{1EA4AFE9-8666-394D-A688-4C7388B8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7" name="Text Box 27">
              <a:extLst>
                <a:ext uri="{FF2B5EF4-FFF2-40B4-BE49-F238E27FC236}">
                  <a16:creationId xmlns:a16="http://schemas.microsoft.com/office/drawing/2014/main" id="{8D486D45-3211-2E42-9C51-652738E0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id="{C4EEA417-D5C5-ED4D-88D6-31DEF02AA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6DB9746E-151B-D246-AE3B-7C96BB80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id="{6091DEB1-C5BF-E040-8EF0-C995C85E2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03" name="Oval 31">
                <a:extLst>
                  <a:ext uri="{FF2B5EF4-FFF2-40B4-BE49-F238E27FC236}">
                    <a16:creationId xmlns:a16="http://schemas.microsoft.com/office/drawing/2014/main" id="{51AA4501-AE8F-BF45-9219-96A74877E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32">
                <a:extLst>
                  <a:ext uri="{FF2B5EF4-FFF2-40B4-BE49-F238E27FC236}">
                    <a16:creationId xmlns:a16="http://schemas.microsoft.com/office/drawing/2014/main" id="{FB4052E6-F89B-5144-8146-574A7EFFC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Line 33">
                <a:extLst>
                  <a:ext uri="{FF2B5EF4-FFF2-40B4-BE49-F238E27FC236}">
                    <a16:creationId xmlns:a16="http://schemas.microsoft.com/office/drawing/2014/main" id="{C74DC608-BD5B-6840-AF47-0933A3D7D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Rectangle 34">
                <a:extLst>
                  <a:ext uri="{FF2B5EF4-FFF2-40B4-BE49-F238E27FC236}">
                    <a16:creationId xmlns:a16="http://schemas.microsoft.com/office/drawing/2014/main" id="{3A1AFE8A-9C2C-D640-A73A-1B89A22C2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BC6727D8-BE5E-224D-85D1-54398439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id="{0047B545-BB3D-7249-B046-CE8A2718B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09" name="Rectangle 37">
                  <a:extLst>
                    <a:ext uri="{FF2B5EF4-FFF2-40B4-BE49-F238E27FC236}">
                      <a16:creationId xmlns:a16="http://schemas.microsoft.com/office/drawing/2014/main" id="{318364A7-97F1-1F4E-988F-46922CCB2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Text Box 38">
                  <a:extLst>
                    <a:ext uri="{FF2B5EF4-FFF2-40B4-BE49-F238E27FC236}">
                      <a16:creationId xmlns:a16="http://schemas.microsoft.com/office/drawing/2014/main" id="{E578598E-0919-2540-8611-872BA7F56B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01" name="Text Box 39">
              <a:extLst>
                <a:ext uri="{FF2B5EF4-FFF2-40B4-BE49-F238E27FC236}">
                  <a16:creationId xmlns:a16="http://schemas.microsoft.com/office/drawing/2014/main" id="{1DED0BC9-977B-8046-8C36-2E4B08764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" y="1076"/>
              <a:ext cx="1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2" name="Line 40">
              <a:extLst>
                <a:ext uri="{FF2B5EF4-FFF2-40B4-BE49-F238E27FC236}">
                  <a16:creationId xmlns:a16="http://schemas.microsoft.com/office/drawing/2014/main" id="{09BE1DC2-4B0A-DA43-B4B9-66A1A38E5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F0A53B-EF0A-F14F-83F8-2625C7BB8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“bad news travels slow”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count-to-infinity problem: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53548EC1-9C54-AF46-9B41-624583B976B0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3A5FF50-7C95-DF45-AA77-5718630E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612A2CD-4C6B-DA4A-A743-D71528CFC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7E8971E6-BEA2-874D-B1E4-61CF622DB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7D294D69-AF88-234B-B581-BE8C218CC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67E1C9F1-E4C7-5D42-AEB7-AA8E2621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45C496EF-F8C3-F740-9541-702695F3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4BA59B67-A386-7243-9AB5-2A0415A5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8C215AE-6010-1343-8BB0-929BDFAA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4B2DB31F-6877-E640-B5F7-0BFCC789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EEB81C2A-A0B1-7444-8561-297CF350C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77" name="Rectangle 16">
                <a:extLst>
                  <a:ext uri="{FF2B5EF4-FFF2-40B4-BE49-F238E27FC236}">
                    <a16:creationId xmlns:a16="http://schemas.microsoft.com/office/drawing/2014/main" id="{F8E4C5AC-0844-044C-BB78-B139DD8F1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Text Box 17">
                <a:extLst>
                  <a:ext uri="{FF2B5EF4-FFF2-40B4-BE49-F238E27FC236}">
                    <a16:creationId xmlns:a16="http://schemas.microsoft.com/office/drawing/2014/main" id="{CF77536C-E1FF-C944-841A-DD711E911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5CBB15BA-4A40-AB4B-B9EC-BA4E18A4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69" name="Oval 19">
                <a:extLst>
                  <a:ext uri="{FF2B5EF4-FFF2-40B4-BE49-F238E27FC236}">
                    <a16:creationId xmlns:a16="http://schemas.microsoft.com/office/drawing/2014/main" id="{0A200021-D040-DA45-B158-588926E56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Line 20">
                <a:extLst>
                  <a:ext uri="{FF2B5EF4-FFF2-40B4-BE49-F238E27FC236}">
                    <a16:creationId xmlns:a16="http://schemas.microsoft.com/office/drawing/2014/main" id="{79386E2C-CB0C-9645-B7C5-2599A8A9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A48EA00D-73A4-AF4B-B223-5949CA704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Rectangle 22">
                <a:extLst>
                  <a:ext uri="{FF2B5EF4-FFF2-40B4-BE49-F238E27FC236}">
                    <a16:creationId xmlns:a16="http://schemas.microsoft.com/office/drawing/2014/main" id="{08DBF7C1-ED9B-9D40-8D84-0B5C3304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id="{3E9346AE-E519-354C-810A-16DEADE45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999FEF8-4C59-634B-A19F-C8299FF594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75" name="Rectangle 25">
                  <a:extLst>
                    <a:ext uri="{FF2B5EF4-FFF2-40B4-BE49-F238E27FC236}">
                      <a16:creationId xmlns:a16="http://schemas.microsoft.com/office/drawing/2014/main" id="{563F9320-3842-A643-A717-FFF39989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Text Box 26">
                  <a:extLst>
                    <a:ext uri="{FF2B5EF4-FFF2-40B4-BE49-F238E27FC236}">
                      <a16:creationId xmlns:a16="http://schemas.microsoft.com/office/drawing/2014/main" id="{8960A5DB-B3CA-144F-B2CA-63FA639D9C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7E80773C-8042-6A43-AC5A-44D7A16E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C55355DC-E7CE-B140-B094-F538DB0E7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7" name="Text Box 29">
              <a:extLst>
                <a:ext uri="{FF2B5EF4-FFF2-40B4-BE49-F238E27FC236}">
                  <a16:creationId xmlns:a16="http://schemas.microsoft.com/office/drawing/2014/main" id="{355C66B1-698A-184B-8DA8-9BE05384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58" name="Group 30">
              <a:extLst>
                <a:ext uri="{FF2B5EF4-FFF2-40B4-BE49-F238E27FC236}">
                  <a16:creationId xmlns:a16="http://schemas.microsoft.com/office/drawing/2014/main" id="{5525A171-AA7D-8E43-AA99-783CD6693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61" name="Oval 31">
                <a:extLst>
                  <a:ext uri="{FF2B5EF4-FFF2-40B4-BE49-F238E27FC236}">
                    <a16:creationId xmlns:a16="http://schemas.microsoft.com/office/drawing/2014/main" id="{D84C6EE9-75F6-2B46-AA10-45E7BF28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Line 32">
                <a:extLst>
                  <a:ext uri="{FF2B5EF4-FFF2-40B4-BE49-F238E27FC236}">
                    <a16:creationId xmlns:a16="http://schemas.microsoft.com/office/drawing/2014/main" id="{2567FA46-08FC-BD4D-8FF6-A3A4C69A8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Line 33">
                <a:extLst>
                  <a:ext uri="{FF2B5EF4-FFF2-40B4-BE49-F238E27FC236}">
                    <a16:creationId xmlns:a16="http://schemas.microsoft.com/office/drawing/2014/main" id="{26FB35EB-138C-CF45-AA13-8A120FEA7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6D96E9E3-BC4D-1842-BF12-AA066722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Oval 35">
                <a:extLst>
                  <a:ext uri="{FF2B5EF4-FFF2-40B4-BE49-F238E27FC236}">
                    <a16:creationId xmlns:a16="http://schemas.microsoft.com/office/drawing/2014/main" id="{D1D0B359-3B66-D143-BE1A-575964112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6" name="Group 36">
                <a:extLst>
                  <a:ext uri="{FF2B5EF4-FFF2-40B4-BE49-F238E27FC236}">
                    <a16:creationId xmlns:a16="http://schemas.microsoft.com/office/drawing/2014/main" id="{3D130FA3-1656-2E4D-A448-FBC3A12A31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67" name="Rectangle 37">
                  <a:extLst>
                    <a:ext uri="{FF2B5EF4-FFF2-40B4-BE49-F238E27FC236}">
                      <a16:creationId xmlns:a16="http://schemas.microsoft.com/office/drawing/2014/main" id="{CC9AB493-6B84-8A4F-849B-352E8FEF1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Text Box 38">
                  <a:extLst>
                    <a:ext uri="{FF2B5EF4-FFF2-40B4-BE49-F238E27FC236}">
                      <a16:creationId xmlns:a16="http://schemas.microsoft.com/office/drawing/2014/main" id="{08E9F813-DB7C-084E-B829-ED11637E6C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9" name="Text Box 39">
              <a:extLst>
                <a:ext uri="{FF2B5EF4-FFF2-40B4-BE49-F238E27FC236}">
                  <a16:creationId xmlns:a16="http://schemas.microsoft.com/office/drawing/2014/main" id="{F204BFEE-4A9D-1242-8E82-0E122FB4F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" y="1076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60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0" name="Line 40">
              <a:extLst>
                <a:ext uri="{FF2B5EF4-FFF2-40B4-BE49-F238E27FC236}">
                  <a16:creationId xmlns:a16="http://schemas.microsoft.com/office/drawing/2014/main" id="{4A0CC945-C558-D74F-91C0-D7DC05E36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6855C03C-8E44-EF41-9C64-F301F7F5A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747" y="2917913"/>
            <a:ext cx="10519776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sees direct link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new cost 60, but z has said it has a path at cost of 5.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computes “my new cost to x will be 6, via z);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6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209F57E2-5D18-394E-8877-449361B2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36" y="3596406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6,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7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7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0C0B111B-B4A7-664F-87FA-C7247397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23" y="4274900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7,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8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8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E0DCDFE-D830-1B42-B16D-8968BB10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71" y="4963831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8,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9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9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410B7-81B2-C140-A5EB-EE7F3B11820D}"/>
              </a:ext>
            </a:extLst>
          </p:cNvPr>
          <p:cNvSpPr txBox="1"/>
          <p:nvPr/>
        </p:nvSpPr>
        <p:spPr>
          <a:xfrm>
            <a:off x="1365337" y="547361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id="{F5EE352E-983D-7043-B7BC-2EEB8151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96" y="6018756"/>
            <a:ext cx="9931052" cy="4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text for solutions.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algorithms are tricky!</a:t>
            </a:r>
          </a:p>
        </p:txBody>
      </p:sp>
    </p:spTree>
    <p:extLst>
      <p:ext uri="{BB962C8B-B14F-4D97-AF65-F5344CB8AC3E}">
        <p14:creationId xmlns:p14="http://schemas.microsoft.com/office/powerpoint/2010/main" val="35170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LS and DV algorithms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E69A0B3F-EBFC-164A-821B-5A70757FB250}"/>
              </a:ext>
            </a:extLst>
          </p:cNvPr>
          <p:cNvSpPr txBox="1">
            <a:spLocks noChangeArrowheads="1"/>
          </p:cNvSpPr>
          <p:nvPr/>
        </p:nvSpPr>
        <p:spPr>
          <a:xfrm>
            <a:off x="749342" y="1478070"/>
            <a:ext cx="5162943" cy="161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 sent  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exchange between neighbors; convergence time varies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88AB766F-5F85-0D4D-90A7-D36ED49CD024}"/>
              </a:ext>
            </a:extLst>
          </p:cNvPr>
          <p:cNvSpPr txBox="1">
            <a:spLocks noChangeArrowheads="1"/>
          </p:cNvSpPr>
          <p:nvPr/>
        </p:nvSpPr>
        <p:spPr>
          <a:xfrm>
            <a:off x="738904" y="3382027"/>
            <a:ext cx="5060647" cy="236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of convergence</a:t>
            </a: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algorithm,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oscillations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convergence time varies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routing loops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count-to-infinity problem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6087648" y="1498948"/>
            <a:ext cx="557408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robustness: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router malfunctions, or is compromised?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computes only its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 (“I have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low-cost path to everywhere”):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black-holing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DV is used by others: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propagate thru network</a:t>
            </a:r>
          </a:p>
        </p:txBody>
      </p:sp>
    </p:spTree>
    <p:extLst>
      <p:ext uri="{BB962C8B-B14F-4D97-AF65-F5344CB8AC3E}">
        <p14:creationId xmlns:p14="http://schemas.microsoft.com/office/powerpoint/2010/main" val="51256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marR="0" lvl="0" indent="-4095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E9CCC8F-9B64-9843-9FF6-322BE507C6B3}"/>
              </a:ext>
            </a:extLst>
          </p:cNvPr>
          <p:cNvSpPr txBox="1">
            <a:spLocks noChangeArrowheads="1"/>
          </p:cNvSpPr>
          <p:nvPr/>
        </p:nvSpPr>
        <p:spPr>
          <a:xfrm>
            <a:off x="750989" y="1541236"/>
            <a:ext cx="5875442" cy="490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topology, link costs known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via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link state broadcast”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same info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computes least cost paths from one node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source”) to all other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 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that node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iterations, know least cost path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67AF1-7D2F-A84A-A994-30B5519FB522}"/>
              </a:ext>
            </a:extLst>
          </p:cNvPr>
          <p:cNvGrpSpPr/>
          <p:nvPr/>
        </p:nvGrpSpPr>
        <p:grpSpPr>
          <a:xfrm>
            <a:off x="7315200" y="1524000"/>
            <a:ext cx="4441371" cy="4882184"/>
            <a:chOff x="7315200" y="1524000"/>
            <a:chExt cx="4441371" cy="488218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11D1E9D-A4E0-2D4D-8EB8-EB3C738C05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87774" y="2168014"/>
              <a:ext cx="4310742" cy="4238170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28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a,b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link cost from node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;  = ∞ if not direct neighbors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current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estimate of cost of least-cost-path from source to destination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predecessor node along path from source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'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of nodes whose least-cost-path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definitively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known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5BF574-1695-D54B-8932-9F284CCA9BE5}"/>
                </a:ext>
              </a:extLst>
            </p:cNvPr>
            <p:cNvSpPr/>
            <p:nvPr/>
          </p:nvSpPr>
          <p:spPr>
            <a:xfrm>
              <a:off x="7315200" y="1828800"/>
              <a:ext cx="4441371" cy="43397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E01A3-6135-9744-BC6A-3A4D19D0FA06}"/>
                </a:ext>
              </a:extLst>
            </p:cNvPr>
            <p:cNvSpPr txBox="1"/>
            <p:nvPr/>
          </p:nvSpPr>
          <p:spPr>
            <a:xfrm>
              <a:off x="7823199" y="1524000"/>
              <a:ext cx="160896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2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BF78F-2764-A548-ABF1-4B1E42A705DA}"/>
              </a:ext>
            </a:extLst>
          </p:cNvPr>
          <p:cNvGrpSpPr/>
          <p:nvPr/>
        </p:nvGrpSpPr>
        <p:grpSpPr>
          <a:xfrm>
            <a:off x="1088571" y="3643090"/>
            <a:ext cx="1669144" cy="2786743"/>
            <a:chOff x="391885" y="3599543"/>
            <a:chExt cx="1669144" cy="27867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BEC2C-0D8F-4B40-94FB-EBBC0F3C072B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5DE2F2-C2A0-5A4A-BDC1-ACDB6130E0FD}"/>
                </a:ext>
              </a:extLst>
            </p:cNvPr>
            <p:cNvSpPr/>
            <p:nvPr/>
          </p:nvSpPr>
          <p:spPr>
            <a:xfrm>
              <a:off x="1161143" y="3715658"/>
              <a:ext cx="899886" cy="258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9703E9-6EB8-4942-9B41-791473B66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60F75D-37CB-A045-9AC4-50629DAD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2" y="1225689"/>
            <a:ext cx="979923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Initialization: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2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{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     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/* compute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least cost path from u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all other nodes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3    for all nodes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4     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knows direct-path-cost only to  direct neighbors   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5         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but may not be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minimum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cost!                                                    */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6      else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∞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7 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E6A5B365-6E84-8F48-A98B-CE54B371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84" y="3194942"/>
            <a:ext cx="30750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15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until all nodes in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C3FDD5E0-11CC-FC44-8118-718358E54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2" y="3546934"/>
            <a:ext cx="7463582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D(b),  D(a) +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new least-path-cost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either old least-cost-path to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or known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least-cost-path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plus direct-cost from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10617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7C637-11FC-0A49-8C82-7AF7D38C6CD6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C80ECA4-7464-CB40-8CC6-A7EDC7E7964C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1052726D-C214-914F-AE65-3CE2B48F9FD7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B04DCE1-2FE2-A84B-8E64-4C946D2739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9A4E2888-3BE6-BB46-8B3E-D324D269A9FF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2B11F0-0B2B-E548-A572-A488F5822281}"/>
              </a:ext>
            </a:extLst>
          </p:cNvPr>
          <p:cNvSpPr/>
          <p:nvPr/>
        </p:nvSpPr>
        <p:spPr>
          <a:xfrm>
            <a:off x="4413452" y="4056991"/>
            <a:ext cx="61650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(step 0):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For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60C12B-CA9D-6543-A68D-C936C6CE5E54}"/>
              </a:ext>
            </a:extLst>
          </p:cNvPr>
          <p:cNvGrpSpPr/>
          <p:nvPr/>
        </p:nvGrpSpPr>
        <p:grpSpPr>
          <a:xfrm>
            <a:off x="3119488" y="1277257"/>
            <a:ext cx="4176312" cy="1355408"/>
            <a:chOff x="3119488" y="1277257"/>
            <a:chExt cx="4176312" cy="135540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BB51FE9-3B2A-5947-8D58-8E568A2FD108}"/>
                </a:ext>
              </a:extLst>
            </p:cNvPr>
            <p:cNvSpPr/>
            <p:nvPr/>
          </p:nvSpPr>
          <p:spPr>
            <a:xfrm>
              <a:off x="6845203" y="1277257"/>
              <a:ext cx="450597" cy="4026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BAB8D84-2299-D54C-8DF2-B7D547E53934}"/>
                </a:ext>
              </a:extLst>
            </p:cNvPr>
            <p:cNvCxnSpPr>
              <a:cxnSpLocks/>
              <a:stCxn id="169" idx="2"/>
              <a:endCxn id="171" idx="6"/>
            </p:cNvCxnSpPr>
            <p:nvPr/>
          </p:nvCxnSpPr>
          <p:spPr>
            <a:xfrm flipH="1">
              <a:off x="3421705" y="1478590"/>
              <a:ext cx="3423498" cy="100630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6CD7A6-BFF0-864F-A9C0-5C593F3F14CE}"/>
                </a:ext>
              </a:extLst>
            </p:cNvPr>
            <p:cNvSpPr/>
            <p:nvPr/>
          </p:nvSpPr>
          <p:spPr>
            <a:xfrm>
              <a:off x="3119488" y="2337133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4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6583</TotalTime>
  <Words>6709</Words>
  <Application>Microsoft Office PowerPoint</Application>
  <PresentationFormat>宽屏</PresentationFormat>
  <Paragraphs>1788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1_Office Theme</vt:lpstr>
      <vt:lpstr>Office Theme</vt:lpstr>
      <vt:lpstr>Network Layer: Control Plane</vt:lpstr>
      <vt:lpstr>Routing algorithm</vt:lpstr>
      <vt:lpstr>Graph abstraction: link costs</vt:lpstr>
      <vt:lpstr>Routing algorithm classification</vt:lpstr>
      <vt:lpstr>Network layer: “control plane” roadmap</vt:lpstr>
      <vt:lpstr>Dijkstra’s link-state routing algorithm</vt:lpstr>
      <vt:lpstr>Dijkstra’s link-state routing algorithm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another example</vt:lpstr>
      <vt:lpstr>Dijkstra’s algorithm: discussion</vt:lpstr>
      <vt:lpstr>Dijkstra’s algorithm: oscillations possible</vt:lpstr>
      <vt:lpstr>Network Layer: Control Plane</vt:lpstr>
      <vt:lpstr>Distance vector algorithm </vt:lpstr>
      <vt:lpstr>Bellman-Ford Example</vt:lpstr>
      <vt:lpstr>Distance vector algorithm </vt:lpstr>
      <vt:lpstr>Distance vector algorithm:  </vt:lpstr>
      <vt:lpstr>Distance vector: example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vector: state information diffusion</vt:lpstr>
      <vt:lpstr>Distance vector: link cost changes</vt:lpstr>
      <vt:lpstr>Distance vector: link cost changes</vt:lpstr>
      <vt:lpstr>Comparison of LS and DV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昊霖</cp:lastModifiedBy>
  <cp:revision>63</cp:revision>
  <dcterms:created xsi:type="dcterms:W3CDTF">2020-04-18T15:23:50Z</dcterms:created>
  <dcterms:modified xsi:type="dcterms:W3CDTF">2023-02-15T05:58:14Z</dcterms:modified>
</cp:coreProperties>
</file>